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8" r:id="rId2"/>
    <p:sldId id="257" r:id="rId3"/>
    <p:sldId id="259" r:id="rId4"/>
    <p:sldId id="264" r:id="rId5"/>
    <p:sldId id="260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5" r:id="rId20"/>
    <p:sldId id="299" r:id="rId21"/>
    <p:sldId id="278" r:id="rId22"/>
    <p:sldId id="298" r:id="rId23"/>
    <p:sldId id="285" r:id="rId24"/>
    <p:sldId id="279" r:id="rId25"/>
    <p:sldId id="288" r:id="rId26"/>
    <p:sldId id="289" r:id="rId27"/>
    <p:sldId id="290" r:id="rId28"/>
    <p:sldId id="291" r:id="rId29"/>
    <p:sldId id="287" r:id="rId30"/>
    <p:sldId id="293" r:id="rId31"/>
    <p:sldId id="294" r:id="rId32"/>
    <p:sldId id="280" r:id="rId33"/>
    <p:sldId id="283" r:id="rId34"/>
    <p:sldId id="284" r:id="rId35"/>
    <p:sldId id="296" r:id="rId36"/>
    <p:sldId id="281" r:id="rId37"/>
    <p:sldId id="300" r:id="rId38"/>
    <p:sldId id="301" r:id="rId39"/>
    <p:sldId id="302" r:id="rId40"/>
    <p:sldId id="303" r:id="rId41"/>
    <p:sldId id="304" r:id="rId42"/>
    <p:sldId id="305" r:id="rId43"/>
    <p:sldId id="30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898" autoAdjust="0"/>
  </p:normalViewPr>
  <p:slideViewPr>
    <p:cSldViewPr snapToGrid="0">
      <p:cViewPr>
        <p:scale>
          <a:sx n="70" d="100"/>
          <a:sy n="70" d="100"/>
        </p:scale>
        <p:origin x="-116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8B8485-8453-4679-B801-90A99FE31E0C}" type="datetimeFigureOut">
              <a:rPr lang="en-US"/>
              <a:pPr>
                <a:defRPr/>
              </a:pPr>
              <a:t>2/19/2009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A7C0D8-2DC4-4B55-984B-B8D057EA0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451911-AA70-4D41-9886-465164DC2C6A}" type="datetimeFigureOut">
              <a:rPr lang="en-US"/>
              <a:pPr>
                <a:defRPr/>
              </a:pPr>
              <a:t>2/19/2009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A3FEAA-1563-4BE6-9A4A-9EA8FCE4F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9511C-2C04-4EE5-8C93-C04DB099F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4B74B-0935-4A95-91A1-BA0B4FFD8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EFCFD-B5E3-4D61-9038-C218C3F4A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364F-6648-4A01-AB6B-F996D69FD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32F32-1154-4BEC-A407-92FDFEA51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5D119-5DF0-460C-9651-FABA173D1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0301B-AF7A-46A2-AAB9-D2A0755F4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9FB04-5ACF-443C-BE7B-0471D74F6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4206-044A-448C-B6D0-A2DFE3F82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181E7-D079-480C-94B5-84947C92B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A3B37-5D05-4DA7-B771-B32A2800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369DED-279F-4619-910F-2BF33249E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3348038"/>
          </a:xfrm>
          <a:prstGeom prst="rect">
            <a:avLst/>
          </a:prstGeom>
          <a:solidFill>
            <a:schemeClr val="accent2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1" name="Picture 3" descr="F:\images.jpg"/>
          <p:cNvPicPr>
            <a:picLocks noChangeAspect="1" noChangeArrowheads="1"/>
          </p:cNvPicPr>
          <p:nvPr/>
        </p:nvPicPr>
        <p:blipFill>
          <a:blip r:embed="rId3">
            <a:lum bright="2000"/>
          </a:blip>
          <a:srcRect/>
          <a:stretch>
            <a:fillRect/>
          </a:stretch>
        </p:blipFill>
        <p:spPr bwMode="auto">
          <a:xfrm>
            <a:off x="4227513" y="4114800"/>
            <a:ext cx="9540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3"/>
          <p:cNvSpPr/>
          <p:nvPr/>
        </p:nvSpPr>
        <p:spPr>
          <a:xfrm>
            <a:off x="0" y="5192713"/>
            <a:ext cx="9144000" cy="1482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cs typeface="Andalus" pitchFamily="2" charset="-78"/>
              </a:rPr>
              <a:t>Graph Drawing and Information Visualization Laboratory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cs typeface="Andalus" pitchFamily="2" charset="-78"/>
              </a:rPr>
              <a:t>Department of Computer Science and Engineering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cs typeface="Andalus" pitchFamily="2" charset="-78"/>
              </a:rPr>
              <a:t>Bangladesh University of Engineering and Technology (BUET)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cs typeface="Andalus" pitchFamily="2" charset="-78"/>
              </a:rPr>
              <a:t>Dhaka-1000, Bangladesh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91440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200" b="1" dirty="0">
                <a:latin typeface="Calibri" pitchFamily="34" charset="0"/>
              </a:rPr>
              <a:t>Minimum-Layer Drawings of Trees</a:t>
            </a:r>
          </a:p>
        </p:txBody>
      </p:sp>
      <p:sp>
        <p:nvSpPr>
          <p:cNvPr id="6" name="Rectangle 5"/>
          <p:cNvSpPr/>
          <p:nvPr/>
        </p:nvSpPr>
        <p:spPr>
          <a:xfrm>
            <a:off x="950889" y="1789087"/>
            <a:ext cx="7162800" cy="155427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Debajyoti</a:t>
            </a:r>
            <a:r>
              <a:rPr lang="en-US" sz="2400" dirty="0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Mondal</a:t>
            </a:r>
            <a:endParaRPr lang="en-US" sz="2400" dirty="0">
              <a:ln>
                <a:prstDash val="solid"/>
              </a:ln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n>
                <a:prstDash val="solid"/>
              </a:ln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Md. </a:t>
            </a: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Jawaherul</a:t>
            </a:r>
            <a:r>
              <a:rPr lang="en-US" sz="2400" dirty="0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Alam</a:t>
            </a:r>
            <a:endParaRPr lang="en-US" sz="2400" dirty="0">
              <a:ln>
                <a:prstDash val="solid"/>
              </a:ln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n>
                <a:prstDash val="solid"/>
              </a:ln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Md. </a:t>
            </a: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Saidur</a:t>
            </a:r>
            <a:r>
              <a:rPr lang="en-US" sz="2400" dirty="0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>
                  <a:prstDash val="solid"/>
                </a:ln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Rahman</a:t>
            </a:r>
            <a:endParaRPr lang="en-US" sz="2400" dirty="0">
              <a:ln>
                <a:prstDash val="solid"/>
              </a:ln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ounded Rectangular Callout 223"/>
          <p:cNvSpPr/>
          <p:nvPr/>
        </p:nvSpPr>
        <p:spPr>
          <a:xfrm>
            <a:off x="668338" y="2279650"/>
            <a:ext cx="2743200" cy="1077913"/>
          </a:xfrm>
          <a:prstGeom prst="wedgeRoundRectCallout">
            <a:avLst>
              <a:gd name="adj1" fmla="val 1211"/>
              <a:gd name="adj2" fmla="val 95419"/>
              <a:gd name="adj3" fmla="val 16667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5A443-C611-4E8F-B02D-8E636A91778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092200"/>
            <a:ext cx="3889375" cy="4905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147594" y="1961357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740525" y="23352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264275" y="2028825"/>
            <a:ext cx="476250" cy="365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500188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163513" y="5267325"/>
            <a:ext cx="8789987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We draw this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in 3-layers and  3-layers are also necessary  for its layered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drawing by, the previous argument of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Suderman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196013" y="181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496050" y="24844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754856" y="46108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992981" y="42997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990600" y="46085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1219200" y="46180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855663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1032669" y="443309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945357" y="4509294"/>
            <a:ext cx="196850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5803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819275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8161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20447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682750" y="4313238"/>
            <a:ext cx="141288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8581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7605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3931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631282" y="42695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6289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8575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493963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6709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5733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695450" y="3944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1058863" y="4032250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2097882" y="3718719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747838" y="4052888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630238" y="40830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381125" y="41370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1275" y="41513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8463" y="47386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71513" y="47513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957263" y="47513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366838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6129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88595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2212975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52730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97175" y="4762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501775" y="37401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Rectangle 248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11429" name="Rectangle 250"/>
          <p:cNvSpPr>
            <a:spLocks noChangeArrowheads="1"/>
          </p:cNvSpPr>
          <p:nvPr/>
        </p:nvSpPr>
        <p:spPr bwMode="auto">
          <a:xfrm>
            <a:off x="2247900" y="3654425"/>
            <a:ext cx="1044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[3]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ounded Rectangular Callout 223"/>
          <p:cNvSpPr/>
          <p:nvPr/>
        </p:nvSpPr>
        <p:spPr>
          <a:xfrm>
            <a:off x="2565400" y="1746250"/>
            <a:ext cx="682625" cy="301625"/>
          </a:xfrm>
          <a:prstGeom prst="wedgeRoundRectCallout">
            <a:avLst>
              <a:gd name="adj1" fmla="val 126053"/>
              <a:gd name="adj2" fmla="val 656684"/>
              <a:gd name="adj3" fmla="val 16667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BAAB4-075E-470B-B71A-B32C2A4F28D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092200"/>
            <a:ext cx="3889375" cy="4905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147594" y="1961357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740525" y="23352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264275" y="2028825"/>
            <a:ext cx="476250" cy="365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500188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163513" y="5267325"/>
            <a:ext cx="8789987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Since we do not want to increase layers, we put  vertex 10 in between 13 and 14.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196013" y="181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496050" y="24844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754856" y="46108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992981" y="42997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990600" y="46085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1219200" y="46180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855663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1032669" y="443309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945357" y="4509294"/>
            <a:ext cx="196850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5803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819275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8161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20447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682750" y="4313238"/>
            <a:ext cx="141288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8581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7605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3931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631282" y="42695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6289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8575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493963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6709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5733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695450" y="3944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1058863" y="4032250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2097882" y="3718719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747838" y="4052888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630238" y="40830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381125" y="41370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1275" y="41513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8463" y="47386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71513" y="47513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957263" y="47513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366838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6129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88595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2212975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52730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97175" y="4762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501775" y="37401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007894" y="46585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245225" y="4329113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243638" y="4657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6472238" y="4646613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10870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284913" y="446246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186487" y="4548188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681910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05723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056438" y="4625975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28345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6921500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097713" y="443071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699928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7741444" y="4566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7979569" y="42568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7977188" y="4584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205788" y="45751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784225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019257" y="43886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7921625" y="44751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05802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310313" y="4056063"/>
            <a:ext cx="763587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747395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107238" y="4083050"/>
            <a:ext cx="17462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069138" y="374015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578643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6646863" y="42037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95655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5773738" y="47498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05948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656431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6810375" y="4776788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0691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7451725" y="47228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775176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010525" y="47355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291263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808163" y="4008438"/>
            <a:ext cx="26765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246697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0" name="Rectangle 299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12495" name="Rectangle 300"/>
          <p:cNvSpPr>
            <a:spLocks noChangeArrowheads="1"/>
          </p:cNvSpPr>
          <p:nvPr/>
        </p:nvSpPr>
        <p:spPr bwMode="auto">
          <a:xfrm>
            <a:off x="4622800" y="3557588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[3]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nip Same Side Corner Rectangle 286"/>
          <p:cNvSpPr/>
          <p:nvPr/>
        </p:nvSpPr>
        <p:spPr>
          <a:xfrm>
            <a:off x="614363" y="1828800"/>
            <a:ext cx="5486400" cy="15875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D1002-0FF5-45D2-9140-18FF71ED445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092200"/>
            <a:ext cx="3889375" cy="4905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311106" y="18375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904038" y="2212975"/>
            <a:ext cx="1158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427788" y="1905000"/>
            <a:ext cx="476250" cy="366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663700" cy="1635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163513" y="5267325"/>
            <a:ext cx="8789987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At this step vertex 10 does not have visibility to its right or left,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i.e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, it cannot see any point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to its left or right which lies outside of the bounding box of drawing.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359525" y="16922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659563" y="23606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754856" y="46108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992981" y="42997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990600" y="46085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1219200" y="46180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855663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1032669" y="443309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945357" y="4509294"/>
            <a:ext cx="196850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5803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819275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8161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20447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682750" y="4313238"/>
            <a:ext cx="141288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8581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7605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3931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631282" y="42695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6289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8575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493963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6709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5733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695450" y="3944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1058863" y="4032250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2097882" y="3718719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747838" y="4052888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630238" y="40830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381125" y="41370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1275" y="41513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8463" y="47386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71513" y="47513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957263" y="47513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366838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6129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88595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2212975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52730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97175" y="4762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501775" y="37401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007894" y="46585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245225" y="4329113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243638" y="4657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6472238" y="4646613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10870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284913" y="446246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186487" y="4548188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681910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05723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056438" y="4625975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28345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6921500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097713" y="443071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699928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7741444" y="4566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7979569" y="42568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7977188" y="4584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205788" y="45751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784225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019257" y="43886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7921625" y="44751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05802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310313" y="4056063"/>
            <a:ext cx="763587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747395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107238" y="4083050"/>
            <a:ext cx="17462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069138" y="374015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578643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6646863" y="42037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95655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5773738" y="47498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05948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656431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6810375" y="4776788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0691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7451725" y="47228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775176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010525" y="47355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291263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808163" y="4008438"/>
            <a:ext cx="26765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246697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8" name="Rectangle 287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13519" name="Rectangle 288"/>
          <p:cNvSpPr>
            <a:spLocks noChangeArrowheads="1"/>
          </p:cNvSpPr>
          <p:nvPr/>
        </p:nvSpPr>
        <p:spPr bwMode="auto">
          <a:xfrm>
            <a:off x="4622800" y="3557588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[3]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nip Same Side Corner Rectangle 286"/>
          <p:cNvSpPr/>
          <p:nvPr/>
        </p:nvSpPr>
        <p:spPr>
          <a:xfrm>
            <a:off x="614363" y="1828800"/>
            <a:ext cx="5486400" cy="15875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3127D-2D0E-4B7E-B806-EDF1EF01084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092200"/>
            <a:ext cx="3889375" cy="4905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311106" y="18375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904038" y="2212975"/>
            <a:ext cx="1158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427788" y="1905000"/>
            <a:ext cx="476250" cy="366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663700" cy="1635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At this step vertex 10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does not have visibility to its left or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i.e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, it cannot see any point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to its left or right which lies outside of the bounding box of  the drawing.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359525" y="16922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659563" y="23606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754856" y="46108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992981" y="42997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990600" y="46085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1219200" y="46180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855663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1032669" y="443309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945357" y="4509294"/>
            <a:ext cx="196850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5803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819275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8161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20447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682750" y="4313238"/>
            <a:ext cx="141288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8581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7605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3931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631282" y="42695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6289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8575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493963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6709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5733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695450" y="3944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1058863" y="4032250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2097882" y="3718719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747838" y="4052888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630238" y="40830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381125" y="41370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1275" y="41513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8463" y="47386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71513" y="47513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957263" y="47513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366838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6129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88595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2212975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52730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97175" y="4762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501775" y="37401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007894" y="46585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245225" y="4329113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243638" y="4657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6472238" y="4646613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10870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284913" y="446246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186487" y="4548188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681910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05723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056438" y="4625975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28345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6921500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097713" y="443071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699928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7741444" y="4566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7979569" y="42568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7977188" y="4584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205788" y="45751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784225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019257" y="43886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7921625" y="44751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05802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310313" y="4056063"/>
            <a:ext cx="763587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747395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107238" y="4083050"/>
            <a:ext cx="17462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069138" y="374015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578643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6646863" y="42037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95655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5773738" y="47498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05948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656431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6810375" y="4776788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0691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7451725" y="47228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775176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010525" y="47355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291263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808163" y="4008438"/>
            <a:ext cx="26765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246697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4" name="Oval 223"/>
          <p:cNvSpPr/>
          <p:nvPr/>
        </p:nvSpPr>
        <p:spPr>
          <a:xfrm>
            <a:off x="8775700" y="4298950"/>
            <a:ext cx="95250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ectangle 245"/>
          <p:cNvSpPr/>
          <p:nvPr/>
        </p:nvSpPr>
        <p:spPr>
          <a:xfrm>
            <a:off x="8612188" y="4013200"/>
            <a:ext cx="531812" cy="258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cxnSp>
        <p:nvCxnSpPr>
          <p:cNvPr id="289" name="Straight Arrow Connector 288"/>
          <p:cNvCxnSpPr>
            <a:stCxn id="290" idx="3"/>
          </p:cNvCxnSpPr>
          <p:nvPr/>
        </p:nvCxnSpPr>
        <p:spPr>
          <a:xfrm>
            <a:off x="4594225" y="4030663"/>
            <a:ext cx="1984375" cy="17303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6386513" y="4189413"/>
            <a:ext cx="2320925" cy="163512"/>
          </a:xfrm>
          <a:prstGeom prst="straightConnector1">
            <a:avLst/>
          </a:prstGeom>
          <a:ln w="2222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Rectangle 299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14547" name="Rectangle 300"/>
          <p:cNvSpPr>
            <a:spLocks noChangeArrowheads="1"/>
          </p:cNvSpPr>
          <p:nvPr/>
        </p:nvSpPr>
        <p:spPr bwMode="auto">
          <a:xfrm>
            <a:off x="4622800" y="3557588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[3]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Freeform 287"/>
          <p:cNvSpPr/>
          <p:nvPr/>
        </p:nvSpPr>
        <p:spPr>
          <a:xfrm>
            <a:off x="463550" y="3740150"/>
            <a:ext cx="8107363" cy="1282700"/>
          </a:xfrm>
          <a:custGeom>
            <a:avLst/>
            <a:gdLst>
              <a:gd name="connsiteX0" fmla="*/ 0 w 8106770"/>
              <a:gd name="connsiteY0" fmla="*/ 0 h 1282889"/>
              <a:gd name="connsiteX1" fmla="*/ 0 w 8106770"/>
              <a:gd name="connsiteY1" fmla="*/ 1255594 h 1282889"/>
              <a:gd name="connsiteX2" fmla="*/ 2756848 w 8106770"/>
              <a:gd name="connsiteY2" fmla="*/ 1282889 h 1282889"/>
              <a:gd name="connsiteX3" fmla="*/ 2756848 w 8106770"/>
              <a:gd name="connsiteY3" fmla="*/ 464023 h 1282889"/>
              <a:gd name="connsiteX4" fmla="*/ 5213445 w 8106770"/>
              <a:gd name="connsiteY4" fmla="*/ 464023 h 1282889"/>
              <a:gd name="connsiteX5" fmla="*/ 5213445 w 8106770"/>
              <a:gd name="connsiteY5" fmla="*/ 1255594 h 1282889"/>
              <a:gd name="connsiteX6" fmla="*/ 8106770 w 8106770"/>
              <a:gd name="connsiteY6" fmla="*/ 1255594 h 1282889"/>
              <a:gd name="connsiteX7" fmla="*/ 8106770 w 8106770"/>
              <a:gd name="connsiteY7" fmla="*/ 27295 h 1282889"/>
              <a:gd name="connsiteX8" fmla="*/ 0 w 8106770"/>
              <a:gd name="connsiteY8" fmla="*/ 0 h 128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06770" h="1282889">
                <a:moveTo>
                  <a:pt x="0" y="0"/>
                </a:moveTo>
                <a:lnTo>
                  <a:pt x="0" y="1255594"/>
                </a:lnTo>
                <a:lnTo>
                  <a:pt x="2756848" y="1282889"/>
                </a:lnTo>
                <a:lnTo>
                  <a:pt x="2756848" y="464023"/>
                </a:lnTo>
                <a:lnTo>
                  <a:pt x="5213445" y="464023"/>
                </a:lnTo>
                <a:lnTo>
                  <a:pt x="5213445" y="1255594"/>
                </a:lnTo>
                <a:lnTo>
                  <a:pt x="8106770" y="1255594"/>
                </a:lnTo>
                <a:lnTo>
                  <a:pt x="8106770" y="27295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" name="Snip Same Side Corner Rectangle 286"/>
          <p:cNvSpPr/>
          <p:nvPr/>
        </p:nvSpPr>
        <p:spPr>
          <a:xfrm>
            <a:off x="614363" y="1828800"/>
            <a:ext cx="5486400" cy="15875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36965-14F8-46C9-9AE3-2F3D6DC6DEA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609725"/>
            <a:ext cx="1476375" cy="2936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092200"/>
            <a:ext cx="3889375" cy="4905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56051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306094" y="1321594"/>
            <a:ext cx="47942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311106" y="18375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904038" y="2212975"/>
            <a:ext cx="1158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427788" y="1905000"/>
            <a:ext cx="476250" cy="366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628775"/>
            <a:ext cx="1663700" cy="258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We say that this drawing has become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saturated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(no more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that requires at least 3 layers cannot be drawn within this drawing)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Any further drawing should use the space  below vertex 10. 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359525" y="16922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659563" y="23606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754856" y="46108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992981" y="42997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990600" y="46085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1219200" y="46180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855663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1032669" y="443309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945357" y="4509294"/>
            <a:ext cx="196850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5803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819275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8161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20447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682750" y="4313238"/>
            <a:ext cx="141288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8581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7605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393156" y="45791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631282" y="42695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628900" y="45974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857500" y="45878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493963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670969" y="4401344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573338" y="44878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695450" y="3944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1058863" y="4032250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2097882" y="3718719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747838" y="4052888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630238" y="40830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381125" y="41370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1275" y="41513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98463" y="47386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71513" y="47513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957263" y="47513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366838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6129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88595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2212975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527300" y="47783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97175" y="4762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501775" y="37401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007894" y="46585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245225" y="4329113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243638" y="4657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6472238" y="4646613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10870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284913" y="446246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186487" y="4548188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681910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05723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056438" y="4625975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28345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6921500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097713" y="4430712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699928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7741444" y="4566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7979569" y="4256881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7977188" y="4584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205788" y="45751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784225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019257" y="43886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7921625" y="44751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05802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310313" y="4056063"/>
            <a:ext cx="763587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747395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107238" y="4083050"/>
            <a:ext cx="17462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069138" y="374015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578643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6646863" y="42037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795655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5773738" y="47498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05948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656431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6810375" y="4776788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0691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7451725" y="47228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775176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010525" y="47355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291263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808163" y="4008438"/>
            <a:ext cx="26765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246697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3" name="Oval 292"/>
          <p:cNvSpPr/>
          <p:nvPr/>
        </p:nvSpPr>
        <p:spPr>
          <a:xfrm>
            <a:off x="3167063" y="4298950"/>
            <a:ext cx="2633662" cy="7096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Layers to continue drawing</a:t>
            </a:r>
          </a:p>
        </p:txBody>
      </p:sp>
      <p:sp>
        <p:nvSpPr>
          <p:cNvPr id="295" name="Rectangle 294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Freeform 341"/>
          <p:cNvSpPr/>
          <p:nvPr/>
        </p:nvSpPr>
        <p:spPr>
          <a:xfrm>
            <a:off x="177800" y="996950"/>
            <a:ext cx="8775700" cy="1568450"/>
          </a:xfrm>
          <a:custGeom>
            <a:avLst/>
            <a:gdLst>
              <a:gd name="connsiteX0" fmla="*/ 0 w 8775510"/>
              <a:gd name="connsiteY0" fmla="*/ 1269241 h 1569492"/>
              <a:gd name="connsiteX1" fmla="*/ 764275 w 8775510"/>
              <a:gd name="connsiteY1" fmla="*/ 1255594 h 1569492"/>
              <a:gd name="connsiteX2" fmla="*/ 1255594 w 8775510"/>
              <a:gd name="connsiteY2" fmla="*/ 777922 h 1569492"/>
              <a:gd name="connsiteX3" fmla="*/ 5131558 w 8775510"/>
              <a:gd name="connsiteY3" fmla="*/ 791570 h 1569492"/>
              <a:gd name="connsiteX4" fmla="*/ 5950424 w 8775510"/>
              <a:gd name="connsiteY4" fmla="*/ 1569492 h 1569492"/>
              <a:gd name="connsiteX5" fmla="*/ 8775510 w 8775510"/>
              <a:gd name="connsiteY5" fmla="*/ 1569492 h 1569492"/>
              <a:gd name="connsiteX6" fmla="*/ 8775510 w 8775510"/>
              <a:gd name="connsiteY6" fmla="*/ 0 h 1569492"/>
              <a:gd name="connsiteX7" fmla="*/ 27295 w 8775510"/>
              <a:gd name="connsiteY7" fmla="*/ 0 h 1569492"/>
              <a:gd name="connsiteX8" fmla="*/ 0 w 8775510"/>
              <a:gd name="connsiteY8" fmla="*/ 1269241 h 15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75510" h="1569492">
                <a:moveTo>
                  <a:pt x="0" y="1269241"/>
                </a:moveTo>
                <a:lnTo>
                  <a:pt x="764275" y="1255594"/>
                </a:lnTo>
                <a:lnTo>
                  <a:pt x="1255594" y="777922"/>
                </a:lnTo>
                <a:lnTo>
                  <a:pt x="5131558" y="791570"/>
                </a:lnTo>
                <a:lnTo>
                  <a:pt x="5950424" y="1569492"/>
                </a:lnTo>
                <a:lnTo>
                  <a:pt x="8775510" y="1569492"/>
                </a:lnTo>
                <a:lnTo>
                  <a:pt x="8775510" y="0"/>
                </a:lnTo>
                <a:lnTo>
                  <a:pt x="27295" y="0"/>
                </a:lnTo>
                <a:lnTo>
                  <a:pt x="0" y="1269241"/>
                </a:lnTo>
                <a:close/>
              </a:path>
            </a:pathLst>
          </a:cu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1" name="Rectangle 340"/>
          <p:cNvSpPr/>
          <p:nvPr/>
        </p:nvSpPr>
        <p:spPr>
          <a:xfrm>
            <a:off x="2921000" y="4340225"/>
            <a:ext cx="3479800" cy="327025"/>
          </a:xfrm>
          <a:prstGeom prst="rect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9" name="Freeform 318"/>
          <p:cNvSpPr/>
          <p:nvPr/>
        </p:nvSpPr>
        <p:spPr>
          <a:xfrm>
            <a:off x="246063" y="3916363"/>
            <a:ext cx="8775700" cy="806450"/>
          </a:xfrm>
          <a:custGeom>
            <a:avLst/>
            <a:gdLst>
              <a:gd name="connsiteX0" fmla="*/ 2511188 w 8693624"/>
              <a:gd name="connsiteY0" fmla="*/ 1173708 h 1173708"/>
              <a:gd name="connsiteX1" fmla="*/ 2511188 w 8693624"/>
              <a:gd name="connsiteY1" fmla="*/ 245660 h 1173708"/>
              <a:gd name="connsiteX2" fmla="*/ 6155141 w 8693624"/>
              <a:gd name="connsiteY2" fmla="*/ 259308 h 1173708"/>
              <a:gd name="connsiteX3" fmla="*/ 6155141 w 8693624"/>
              <a:gd name="connsiteY3" fmla="*/ 1078174 h 1173708"/>
              <a:gd name="connsiteX4" fmla="*/ 8693624 w 8693624"/>
              <a:gd name="connsiteY4" fmla="*/ 1119117 h 1173708"/>
              <a:gd name="connsiteX5" fmla="*/ 8679976 w 8693624"/>
              <a:gd name="connsiteY5" fmla="*/ 0 h 1173708"/>
              <a:gd name="connsiteX6" fmla="*/ 0 w 8693624"/>
              <a:gd name="connsiteY6" fmla="*/ 0 h 1173708"/>
              <a:gd name="connsiteX7" fmla="*/ 0 w 8693624"/>
              <a:gd name="connsiteY7" fmla="*/ 1078174 h 1173708"/>
              <a:gd name="connsiteX8" fmla="*/ 2524836 w 8693624"/>
              <a:gd name="connsiteY8" fmla="*/ 1119117 h 1173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93624" h="1173708">
                <a:moveTo>
                  <a:pt x="2511188" y="1173708"/>
                </a:moveTo>
                <a:lnTo>
                  <a:pt x="2511188" y="245660"/>
                </a:lnTo>
                <a:lnTo>
                  <a:pt x="6155141" y="259308"/>
                </a:lnTo>
                <a:lnTo>
                  <a:pt x="6155141" y="1078174"/>
                </a:lnTo>
                <a:lnTo>
                  <a:pt x="8693624" y="1119117"/>
                </a:lnTo>
                <a:lnTo>
                  <a:pt x="8679976" y="0"/>
                </a:lnTo>
                <a:lnTo>
                  <a:pt x="0" y="0"/>
                </a:lnTo>
                <a:lnTo>
                  <a:pt x="0" y="1078174"/>
                </a:lnTo>
                <a:lnTo>
                  <a:pt x="2524836" y="1119117"/>
                </a:lnTo>
              </a:path>
            </a:pathLst>
          </a:cu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" name="Snip Same Side Corner Rectangle 286"/>
          <p:cNvSpPr/>
          <p:nvPr/>
        </p:nvSpPr>
        <p:spPr>
          <a:xfrm>
            <a:off x="614363" y="1828800"/>
            <a:ext cx="5486400" cy="15875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DAC6D-CAB5-47EA-AF73-D87C94DBD59E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609725"/>
            <a:ext cx="1476375" cy="2936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243013"/>
            <a:ext cx="3889375" cy="3397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56051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381501" y="1397000"/>
            <a:ext cx="328612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311106" y="18375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904038" y="2212975"/>
            <a:ext cx="1158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427788" y="1905000"/>
            <a:ext cx="476250" cy="366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628775"/>
            <a:ext cx="1663700" cy="258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150144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92850" y="-420687"/>
            <a:ext cx="498475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996950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We have two saturated drawings; one is for vertex 10 and the other is for vertex 1.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These two drawings forms a partition 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the tree.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has two elements (red and blue).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359525" y="16922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659563" y="23606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454819" y="46108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692150" y="43005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690563" y="46085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919163" y="4618038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555625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731838" y="443388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644525" y="4510088"/>
            <a:ext cx="196850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280319" y="45791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519238" y="4268787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516063" y="45974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1744663" y="45878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381125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558132" y="44013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460500" y="44878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092325" y="4579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330450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328863" y="45974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557463" y="4587875"/>
            <a:ext cx="1047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193925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370138" y="440213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272506" y="448865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394619" y="39441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758825" y="4032250"/>
            <a:ext cx="652463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1797844" y="3718719"/>
            <a:ext cx="266700" cy="8461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447800" y="4052888"/>
            <a:ext cx="134938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330200" y="40830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081088" y="41370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281238" y="41513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98425" y="47386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371475" y="47513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657225" y="47513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0668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312863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585913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1912938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227263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443163" y="4762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201738" y="37401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634956" y="46585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873081" y="43283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870700" y="465772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7099300" y="46466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73735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912769" y="4461669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814344" y="4547394"/>
            <a:ext cx="219075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744775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68588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683500" y="4625975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91210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7548563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725569" y="4429919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762793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8368506" y="45664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8607425" y="42560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8605838" y="4584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832850" y="45751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847090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647113" y="438943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8548688" y="44751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68667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937375" y="4056063"/>
            <a:ext cx="763588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810260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735888" y="4083050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697788" y="37401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641508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7273925" y="42037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858520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6400800" y="47498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68813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719296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74374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697788" y="477678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8078788" y="47228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838041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639175" y="47355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919913" y="477678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508125" y="4008438"/>
            <a:ext cx="2976563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309562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9" name="Oval 288"/>
          <p:cNvSpPr/>
          <p:nvPr/>
        </p:nvSpPr>
        <p:spPr>
          <a:xfrm rot="14041061">
            <a:off x="3009107" y="4588668"/>
            <a:ext cx="114300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4" name="Oval 293"/>
          <p:cNvSpPr/>
          <p:nvPr/>
        </p:nvSpPr>
        <p:spPr>
          <a:xfrm rot="14041061">
            <a:off x="3247232" y="4283868"/>
            <a:ext cx="114300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3243263" y="46069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471863" y="4597400"/>
            <a:ext cx="106362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298" name="Straight Connector 297"/>
          <p:cNvCxnSpPr>
            <a:stCxn id="289" idx="4"/>
            <a:endCxn id="294" idx="7"/>
          </p:cNvCxnSpPr>
          <p:nvPr/>
        </p:nvCxnSpPr>
        <p:spPr>
          <a:xfrm flipV="1">
            <a:off x="3108325" y="4329113"/>
            <a:ext cx="142875" cy="279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9" name="Straight Connector 298"/>
          <p:cNvCxnSpPr>
            <a:stCxn id="297" idx="1"/>
            <a:endCxn id="294" idx="3"/>
          </p:cNvCxnSpPr>
          <p:nvPr/>
        </p:nvCxnSpPr>
        <p:spPr>
          <a:xfrm rot="16200000" flipV="1">
            <a:off x="3288507" y="4414043"/>
            <a:ext cx="26670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0" name="Straight Connector 299"/>
          <p:cNvCxnSpPr>
            <a:stCxn id="295" idx="0"/>
            <a:endCxn id="294" idx="1"/>
          </p:cNvCxnSpPr>
          <p:nvPr/>
        </p:nvCxnSpPr>
        <p:spPr>
          <a:xfrm rot="16200000" flipV="1">
            <a:off x="3190081" y="4499769"/>
            <a:ext cx="21272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1" name="Straight Connector 300"/>
          <p:cNvCxnSpPr>
            <a:stCxn id="294" idx="4"/>
            <a:endCxn id="315" idx="7"/>
          </p:cNvCxnSpPr>
          <p:nvPr/>
        </p:nvCxnSpPr>
        <p:spPr>
          <a:xfrm>
            <a:off x="3346450" y="4306888"/>
            <a:ext cx="395288" cy="15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2" name="Oval 301"/>
          <p:cNvSpPr/>
          <p:nvPr/>
        </p:nvSpPr>
        <p:spPr>
          <a:xfrm rot="7558939" flipV="1">
            <a:off x="5693569" y="4323557"/>
            <a:ext cx="107950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3" name="Oval 302"/>
          <p:cNvSpPr/>
          <p:nvPr/>
        </p:nvSpPr>
        <p:spPr>
          <a:xfrm rot="7558939" flipV="1">
            <a:off x="5930900" y="4611688"/>
            <a:ext cx="10953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4" name="Oval 303"/>
          <p:cNvSpPr/>
          <p:nvPr/>
        </p:nvSpPr>
        <p:spPr>
          <a:xfrm flipV="1">
            <a:off x="5924550" y="4300538"/>
            <a:ext cx="106363" cy="10953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5" name="Oval 304"/>
          <p:cNvSpPr/>
          <p:nvPr/>
        </p:nvSpPr>
        <p:spPr>
          <a:xfrm flipV="1">
            <a:off x="6153150" y="4310063"/>
            <a:ext cx="106363" cy="10953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6" name="Straight Connector 305"/>
          <p:cNvCxnSpPr>
            <a:stCxn id="302" idx="4"/>
            <a:endCxn id="303" idx="7"/>
          </p:cNvCxnSpPr>
          <p:nvPr/>
        </p:nvCxnSpPr>
        <p:spPr>
          <a:xfrm>
            <a:off x="5789613" y="4408488"/>
            <a:ext cx="142875" cy="2651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7" name="Straight Connector 306"/>
          <p:cNvCxnSpPr>
            <a:stCxn id="305" idx="1"/>
            <a:endCxn id="303" idx="3"/>
          </p:cNvCxnSpPr>
          <p:nvPr/>
        </p:nvCxnSpPr>
        <p:spPr>
          <a:xfrm rot="5400000">
            <a:off x="5976937" y="4464051"/>
            <a:ext cx="252413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8" name="Straight Connector 307"/>
          <p:cNvCxnSpPr>
            <a:stCxn id="304" idx="0"/>
            <a:endCxn id="303" idx="1"/>
          </p:cNvCxnSpPr>
          <p:nvPr/>
        </p:nvCxnSpPr>
        <p:spPr>
          <a:xfrm rot="5400000">
            <a:off x="5876925" y="4510088"/>
            <a:ext cx="201613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9" name="Oval 308"/>
          <p:cNvSpPr/>
          <p:nvPr/>
        </p:nvSpPr>
        <p:spPr>
          <a:xfrm rot="14041061">
            <a:off x="4441825" y="42814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0" name="Straight Connector 309"/>
          <p:cNvCxnSpPr>
            <a:stCxn id="309" idx="7"/>
            <a:endCxn id="315" idx="3"/>
          </p:cNvCxnSpPr>
          <p:nvPr/>
        </p:nvCxnSpPr>
        <p:spPr>
          <a:xfrm rot="10800000" flipV="1">
            <a:off x="3851275" y="4322763"/>
            <a:ext cx="593725" cy="222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1" name="Oval 310"/>
          <p:cNvSpPr/>
          <p:nvPr/>
        </p:nvSpPr>
        <p:spPr>
          <a:xfrm rot="14041061">
            <a:off x="4874419" y="4312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12" name="Oval 311"/>
          <p:cNvSpPr/>
          <p:nvPr/>
        </p:nvSpPr>
        <p:spPr>
          <a:xfrm>
            <a:off x="5359400" y="4318000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3" name="Straight Connector 312"/>
          <p:cNvCxnSpPr>
            <a:stCxn id="312" idx="1"/>
            <a:endCxn id="311" idx="4"/>
          </p:cNvCxnSpPr>
          <p:nvPr/>
        </p:nvCxnSpPr>
        <p:spPr>
          <a:xfrm rot="16200000" flipH="1" flipV="1">
            <a:off x="5174456" y="4134644"/>
            <a:ext cx="1588" cy="4000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4" name="Straight Connector 313"/>
          <p:cNvCxnSpPr>
            <a:stCxn id="309" idx="3"/>
            <a:endCxn id="311" idx="7"/>
          </p:cNvCxnSpPr>
          <p:nvPr/>
        </p:nvCxnSpPr>
        <p:spPr>
          <a:xfrm>
            <a:off x="4554538" y="4346575"/>
            <a:ext cx="323850" cy="79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5" name="Oval 314"/>
          <p:cNvSpPr/>
          <p:nvPr/>
        </p:nvSpPr>
        <p:spPr>
          <a:xfrm rot="14041061">
            <a:off x="3737769" y="42806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6" name="Straight Connector 315"/>
          <p:cNvCxnSpPr>
            <a:stCxn id="315" idx="2"/>
            <a:endCxn id="303" idx="6"/>
          </p:cNvCxnSpPr>
          <p:nvPr/>
        </p:nvCxnSpPr>
        <p:spPr>
          <a:xfrm rot="16200000" flipH="1">
            <a:off x="4728369" y="3483769"/>
            <a:ext cx="327025" cy="21224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0" name="Rectangle 319"/>
          <p:cNvSpPr/>
          <p:nvPr/>
        </p:nvSpPr>
        <p:spPr>
          <a:xfrm>
            <a:off x="4489450" y="4121150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4762500" y="409416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5076825" y="41084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cxnSp>
        <p:nvCxnSpPr>
          <p:cNvPr id="323" name="Straight Connector 322"/>
          <p:cNvCxnSpPr/>
          <p:nvPr/>
        </p:nvCxnSpPr>
        <p:spPr>
          <a:xfrm rot="5400000" flipH="1" flipV="1">
            <a:off x="4390231" y="4153694"/>
            <a:ext cx="236538" cy="31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2" name="Rectangle 331"/>
          <p:cNvSpPr/>
          <p:nvPr/>
        </p:nvSpPr>
        <p:spPr>
          <a:xfrm>
            <a:off x="5527675" y="4121150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3" name="Rectangle 332"/>
          <p:cNvSpPr/>
          <p:nvPr/>
        </p:nvSpPr>
        <p:spPr>
          <a:xfrm>
            <a:off x="5842000" y="41354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34" name="Rectangle 333"/>
          <p:cNvSpPr/>
          <p:nvPr/>
        </p:nvSpPr>
        <p:spPr>
          <a:xfrm>
            <a:off x="6154738" y="413543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336" name="Rectangle 335"/>
          <p:cNvSpPr/>
          <p:nvPr/>
        </p:nvSpPr>
        <p:spPr>
          <a:xfrm>
            <a:off x="3603625" y="4094163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37" name="Rectangle 336"/>
          <p:cNvSpPr/>
          <p:nvPr/>
        </p:nvSpPr>
        <p:spPr>
          <a:xfrm>
            <a:off x="3001963" y="41481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8" name="Rectangle 337"/>
          <p:cNvSpPr/>
          <p:nvPr/>
        </p:nvSpPr>
        <p:spPr>
          <a:xfrm>
            <a:off x="2865438" y="46942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3179763" y="470852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0" name="Rectangle 339"/>
          <p:cNvSpPr/>
          <p:nvPr/>
        </p:nvSpPr>
        <p:spPr>
          <a:xfrm>
            <a:off x="3494088" y="470852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5759450" y="46799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Freeform 341"/>
          <p:cNvSpPr/>
          <p:nvPr/>
        </p:nvSpPr>
        <p:spPr>
          <a:xfrm>
            <a:off x="177800" y="996950"/>
            <a:ext cx="8775700" cy="1568450"/>
          </a:xfrm>
          <a:custGeom>
            <a:avLst/>
            <a:gdLst>
              <a:gd name="connsiteX0" fmla="*/ 0 w 8775510"/>
              <a:gd name="connsiteY0" fmla="*/ 1269241 h 1569492"/>
              <a:gd name="connsiteX1" fmla="*/ 764275 w 8775510"/>
              <a:gd name="connsiteY1" fmla="*/ 1255594 h 1569492"/>
              <a:gd name="connsiteX2" fmla="*/ 1255594 w 8775510"/>
              <a:gd name="connsiteY2" fmla="*/ 777922 h 1569492"/>
              <a:gd name="connsiteX3" fmla="*/ 5131558 w 8775510"/>
              <a:gd name="connsiteY3" fmla="*/ 791570 h 1569492"/>
              <a:gd name="connsiteX4" fmla="*/ 5950424 w 8775510"/>
              <a:gd name="connsiteY4" fmla="*/ 1569492 h 1569492"/>
              <a:gd name="connsiteX5" fmla="*/ 8775510 w 8775510"/>
              <a:gd name="connsiteY5" fmla="*/ 1569492 h 1569492"/>
              <a:gd name="connsiteX6" fmla="*/ 8775510 w 8775510"/>
              <a:gd name="connsiteY6" fmla="*/ 0 h 1569492"/>
              <a:gd name="connsiteX7" fmla="*/ 27295 w 8775510"/>
              <a:gd name="connsiteY7" fmla="*/ 0 h 1569492"/>
              <a:gd name="connsiteX8" fmla="*/ 0 w 8775510"/>
              <a:gd name="connsiteY8" fmla="*/ 1269241 h 15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75510" h="1569492">
                <a:moveTo>
                  <a:pt x="0" y="1269241"/>
                </a:moveTo>
                <a:lnTo>
                  <a:pt x="764275" y="1255594"/>
                </a:lnTo>
                <a:lnTo>
                  <a:pt x="1255594" y="777922"/>
                </a:lnTo>
                <a:lnTo>
                  <a:pt x="5131558" y="791570"/>
                </a:lnTo>
                <a:lnTo>
                  <a:pt x="5950424" y="1569492"/>
                </a:lnTo>
                <a:lnTo>
                  <a:pt x="8775510" y="1569492"/>
                </a:lnTo>
                <a:lnTo>
                  <a:pt x="8775510" y="0"/>
                </a:lnTo>
                <a:lnTo>
                  <a:pt x="27295" y="0"/>
                </a:lnTo>
                <a:lnTo>
                  <a:pt x="0" y="1269241"/>
                </a:lnTo>
                <a:close/>
              </a:path>
            </a:pathLst>
          </a:cu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1" name="Rectangle 340"/>
          <p:cNvSpPr/>
          <p:nvPr/>
        </p:nvSpPr>
        <p:spPr>
          <a:xfrm>
            <a:off x="2921000" y="4340225"/>
            <a:ext cx="3479800" cy="327025"/>
          </a:xfrm>
          <a:prstGeom prst="rect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9" name="Freeform 318"/>
          <p:cNvSpPr/>
          <p:nvPr/>
        </p:nvSpPr>
        <p:spPr>
          <a:xfrm>
            <a:off x="246063" y="3916363"/>
            <a:ext cx="8775700" cy="806450"/>
          </a:xfrm>
          <a:custGeom>
            <a:avLst/>
            <a:gdLst>
              <a:gd name="connsiteX0" fmla="*/ 2511188 w 8693624"/>
              <a:gd name="connsiteY0" fmla="*/ 1173708 h 1173708"/>
              <a:gd name="connsiteX1" fmla="*/ 2511188 w 8693624"/>
              <a:gd name="connsiteY1" fmla="*/ 245660 h 1173708"/>
              <a:gd name="connsiteX2" fmla="*/ 6155141 w 8693624"/>
              <a:gd name="connsiteY2" fmla="*/ 259308 h 1173708"/>
              <a:gd name="connsiteX3" fmla="*/ 6155141 w 8693624"/>
              <a:gd name="connsiteY3" fmla="*/ 1078174 h 1173708"/>
              <a:gd name="connsiteX4" fmla="*/ 8693624 w 8693624"/>
              <a:gd name="connsiteY4" fmla="*/ 1119117 h 1173708"/>
              <a:gd name="connsiteX5" fmla="*/ 8679976 w 8693624"/>
              <a:gd name="connsiteY5" fmla="*/ 0 h 1173708"/>
              <a:gd name="connsiteX6" fmla="*/ 0 w 8693624"/>
              <a:gd name="connsiteY6" fmla="*/ 0 h 1173708"/>
              <a:gd name="connsiteX7" fmla="*/ 0 w 8693624"/>
              <a:gd name="connsiteY7" fmla="*/ 1078174 h 1173708"/>
              <a:gd name="connsiteX8" fmla="*/ 2524836 w 8693624"/>
              <a:gd name="connsiteY8" fmla="*/ 1119117 h 1173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93624" h="1173708">
                <a:moveTo>
                  <a:pt x="2511188" y="1173708"/>
                </a:moveTo>
                <a:lnTo>
                  <a:pt x="2511188" y="245660"/>
                </a:lnTo>
                <a:lnTo>
                  <a:pt x="6155141" y="259308"/>
                </a:lnTo>
                <a:lnTo>
                  <a:pt x="6155141" y="1078174"/>
                </a:lnTo>
                <a:lnTo>
                  <a:pt x="8693624" y="1119117"/>
                </a:lnTo>
                <a:lnTo>
                  <a:pt x="8679976" y="0"/>
                </a:lnTo>
                <a:lnTo>
                  <a:pt x="0" y="0"/>
                </a:lnTo>
                <a:lnTo>
                  <a:pt x="0" y="1078174"/>
                </a:lnTo>
                <a:lnTo>
                  <a:pt x="2524836" y="1119117"/>
                </a:lnTo>
              </a:path>
            </a:pathLst>
          </a:cu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" name="Snip Same Side Corner Rectangle 286"/>
          <p:cNvSpPr/>
          <p:nvPr/>
        </p:nvSpPr>
        <p:spPr>
          <a:xfrm>
            <a:off x="614363" y="1828800"/>
            <a:ext cx="5486400" cy="15875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5B610-7A44-4FCB-BA81-78B2AB317882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609725"/>
            <a:ext cx="1476375" cy="2936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17500" y="1892300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78644" y="1581944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71500" y="19161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22325" y="1906588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23863" y="1631950"/>
            <a:ext cx="155575" cy="2841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31032" y="1713706"/>
            <a:ext cx="273050" cy="144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20700" y="180657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46113" y="1243013"/>
            <a:ext cx="3889375" cy="3397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56051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381501" y="1397000"/>
            <a:ext cx="328612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311106" y="18375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904038" y="2212975"/>
            <a:ext cx="1158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427788" y="1905000"/>
            <a:ext cx="476250" cy="366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628775"/>
            <a:ext cx="1663700" cy="258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150144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92850" y="-420687"/>
            <a:ext cx="498475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996950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associate a label 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[3,2]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the root of the tree.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Observe that the partition of the tree contains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|L</a:t>
            </a:r>
            <a:r>
              <a:rPr lang="en-US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 = 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elements,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where one element has 3-layer drawing and the other element has 2-layer drawing. 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55600" y="1377950"/>
            <a:ext cx="244475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190500" y="2047875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04825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19150" y="2060575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359525" y="16922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659563" y="23606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454819" y="46108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692150" y="43005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690563" y="46085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919163" y="4618038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555625" y="434498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731838" y="443388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644525" y="4510088"/>
            <a:ext cx="196850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1280319" y="45791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1519238" y="4268787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516063" y="45974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1744663" y="458787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1381125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1558132" y="4401343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1460500" y="4487863"/>
            <a:ext cx="217487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2092325" y="4579938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2330450" y="42687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2328863" y="45974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2557463" y="4587875"/>
            <a:ext cx="1047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2193925" y="43132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2370138" y="440213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2272506" y="448865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1394619" y="39441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758825" y="4032250"/>
            <a:ext cx="652463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1797844" y="3718719"/>
            <a:ext cx="266700" cy="8461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1447800" y="4052888"/>
            <a:ext cx="134938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1" name="Rectangle 230"/>
          <p:cNvSpPr/>
          <p:nvPr/>
        </p:nvSpPr>
        <p:spPr>
          <a:xfrm>
            <a:off x="330200" y="40830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081088" y="41370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281238" y="41513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98425" y="47386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371475" y="47513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657225" y="47513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1066800" y="476567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1312863" y="47656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1585913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1912938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227263" y="47783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443163" y="4762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1201738" y="37401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249" name="Oval 248"/>
          <p:cNvSpPr/>
          <p:nvPr/>
        </p:nvSpPr>
        <p:spPr>
          <a:xfrm rot="14041061">
            <a:off x="6634956" y="46585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6873081" y="43283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6870700" y="465772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7099300" y="464661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6737350" y="4368800"/>
            <a:ext cx="138113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6912769" y="4461669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6814344" y="4547394"/>
            <a:ext cx="219075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7447756" y="460772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7685881" y="42965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7683500" y="4625975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7912100" y="4614863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7548563" y="434022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7725569" y="4429919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7627938" y="451643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8368506" y="45664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8607425" y="42560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8605838" y="4584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8832850" y="4575175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8470900" y="4300538"/>
            <a:ext cx="142875" cy="2841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8647113" y="438943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8548688" y="4475163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7686675" y="3971926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6937375" y="4056063"/>
            <a:ext cx="763588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8102600" y="3733801"/>
            <a:ext cx="225425" cy="831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7735888" y="4083050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4" name="Rectangle 273"/>
          <p:cNvSpPr/>
          <p:nvPr/>
        </p:nvSpPr>
        <p:spPr>
          <a:xfrm>
            <a:off x="7697788" y="37401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6415088" y="42164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76" name="Rectangle 275"/>
          <p:cNvSpPr/>
          <p:nvPr/>
        </p:nvSpPr>
        <p:spPr>
          <a:xfrm>
            <a:off x="7273925" y="42037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8585200" y="4162425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8" name="Rectangle 277"/>
          <p:cNvSpPr/>
          <p:nvPr/>
        </p:nvSpPr>
        <p:spPr>
          <a:xfrm>
            <a:off x="6400800" y="47498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6688138" y="47910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80" name="Rectangle 279"/>
          <p:cNvSpPr/>
          <p:nvPr/>
        </p:nvSpPr>
        <p:spPr>
          <a:xfrm>
            <a:off x="7192963" y="480377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7437438" y="4776788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7697788" y="477678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8078788" y="4722813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8380413" y="47228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639175" y="4735513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6919913" y="477678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290" name="Oval 289"/>
          <p:cNvSpPr/>
          <p:nvPr/>
        </p:nvSpPr>
        <p:spPr>
          <a:xfrm rot="14041061">
            <a:off x="4480719" y="39663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Rectangle 290"/>
          <p:cNvSpPr/>
          <p:nvPr/>
        </p:nvSpPr>
        <p:spPr>
          <a:xfrm>
            <a:off x="4081463" y="376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508125" y="4008438"/>
            <a:ext cx="2976563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4594225" y="4013200"/>
            <a:ext cx="309562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9" name="Oval 288"/>
          <p:cNvSpPr/>
          <p:nvPr/>
        </p:nvSpPr>
        <p:spPr>
          <a:xfrm rot="14041061">
            <a:off x="3009107" y="4588668"/>
            <a:ext cx="114300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4" name="Oval 293"/>
          <p:cNvSpPr/>
          <p:nvPr/>
        </p:nvSpPr>
        <p:spPr>
          <a:xfrm rot="14041061">
            <a:off x="3247232" y="4283868"/>
            <a:ext cx="114300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3243263" y="46069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471863" y="4597400"/>
            <a:ext cx="106362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298" name="Straight Connector 297"/>
          <p:cNvCxnSpPr>
            <a:stCxn id="289" idx="4"/>
            <a:endCxn id="294" idx="7"/>
          </p:cNvCxnSpPr>
          <p:nvPr/>
        </p:nvCxnSpPr>
        <p:spPr>
          <a:xfrm flipV="1">
            <a:off x="3108325" y="4329113"/>
            <a:ext cx="142875" cy="279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9" name="Straight Connector 298"/>
          <p:cNvCxnSpPr>
            <a:stCxn id="297" idx="1"/>
            <a:endCxn id="294" idx="3"/>
          </p:cNvCxnSpPr>
          <p:nvPr/>
        </p:nvCxnSpPr>
        <p:spPr>
          <a:xfrm rot="16200000" flipV="1">
            <a:off x="3288507" y="4414043"/>
            <a:ext cx="26670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0" name="Straight Connector 299"/>
          <p:cNvCxnSpPr>
            <a:stCxn id="295" idx="0"/>
            <a:endCxn id="294" idx="1"/>
          </p:cNvCxnSpPr>
          <p:nvPr/>
        </p:nvCxnSpPr>
        <p:spPr>
          <a:xfrm rot="16200000" flipV="1">
            <a:off x="3190081" y="4499769"/>
            <a:ext cx="21272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1" name="Straight Connector 300"/>
          <p:cNvCxnSpPr>
            <a:stCxn id="294" idx="4"/>
            <a:endCxn id="315" idx="7"/>
          </p:cNvCxnSpPr>
          <p:nvPr/>
        </p:nvCxnSpPr>
        <p:spPr>
          <a:xfrm>
            <a:off x="3346450" y="4306888"/>
            <a:ext cx="395288" cy="15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2" name="Oval 301"/>
          <p:cNvSpPr/>
          <p:nvPr/>
        </p:nvSpPr>
        <p:spPr>
          <a:xfrm rot="7558939" flipV="1">
            <a:off x="5693569" y="4323557"/>
            <a:ext cx="107950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3" name="Oval 302"/>
          <p:cNvSpPr/>
          <p:nvPr/>
        </p:nvSpPr>
        <p:spPr>
          <a:xfrm rot="7558939" flipV="1">
            <a:off x="5930900" y="4611688"/>
            <a:ext cx="10953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4" name="Oval 303"/>
          <p:cNvSpPr/>
          <p:nvPr/>
        </p:nvSpPr>
        <p:spPr>
          <a:xfrm flipV="1">
            <a:off x="5924550" y="4300538"/>
            <a:ext cx="106363" cy="10953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5" name="Oval 304"/>
          <p:cNvSpPr/>
          <p:nvPr/>
        </p:nvSpPr>
        <p:spPr>
          <a:xfrm flipV="1">
            <a:off x="6153150" y="4310063"/>
            <a:ext cx="106363" cy="10953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6" name="Straight Connector 305"/>
          <p:cNvCxnSpPr>
            <a:stCxn id="302" idx="4"/>
            <a:endCxn id="303" idx="7"/>
          </p:cNvCxnSpPr>
          <p:nvPr/>
        </p:nvCxnSpPr>
        <p:spPr>
          <a:xfrm>
            <a:off x="5789613" y="4408488"/>
            <a:ext cx="142875" cy="2651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7" name="Straight Connector 306"/>
          <p:cNvCxnSpPr>
            <a:stCxn id="305" idx="1"/>
            <a:endCxn id="303" idx="3"/>
          </p:cNvCxnSpPr>
          <p:nvPr/>
        </p:nvCxnSpPr>
        <p:spPr>
          <a:xfrm rot="5400000">
            <a:off x="5976937" y="4464051"/>
            <a:ext cx="252413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8" name="Straight Connector 307"/>
          <p:cNvCxnSpPr>
            <a:stCxn id="304" idx="0"/>
            <a:endCxn id="303" idx="1"/>
          </p:cNvCxnSpPr>
          <p:nvPr/>
        </p:nvCxnSpPr>
        <p:spPr>
          <a:xfrm rot="5400000">
            <a:off x="5876925" y="4510088"/>
            <a:ext cx="201613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9" name="Oval 308"/>
          <p:cNvSpPr/>
          <p:nvPr/>
        </p:nvSpPr>
        <p:spPr>
          <a:xfrm rot="14041061">
            <a:off x="4441825" y="428148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0" name="Straight Connector 309"/>
          <p:cNvCxnSpPr>
            <a:stCxn id="309" idx="7"/>
            <a:endCxn id="315" idx="3"/>
          </p:cNvCxnSpPr>
          <p:nvPr/>
        </p:nvCxnSpPr>
        <p:spPr>
          <a:xfrm rot="10800000" flipV="1">
            <a:off x="3851275" y="4322763"/>
            <a:ext cx="593725" cy="222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1" name="Oval 310"/>
          <p:cNvSpPr/>
          <p:nvPr/>
        </p:nvSpPr>
        <p:spPr>
          <a:xfrm rot="14041061">
            <a:off x="4874419" y="43124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12" name="Oval 311"/>
          <p:cNvSpPr/>
          <p:nvPr/>
        </p:nvSpPr>
        <p:spPr>
          <a:xfrm>
            <a:off x="5359400" y="4318000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3" name="Straight Connector 312"/>
          <p:cNvCxnSpPr>
            <a:stCxn id="312" idx="1"/>
            <a:endCxn id="311" idx="4"/>
          </p:cNvCxnSpPr>
          <p:nvPr/>
        </p:nvCxnSpPr>
        <p:spPr>
          <a:xfrm rot="16200000" flipH="1" flipV="1">
            <a:off x="5174456" y="4134644"/>
            <a:ext cx="1588" cy="4000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4" name="Straight Connector 313"/>
          <p:cNvCxnSpPr>
            <a:stCxn id="309" idx="3"/>
            <a:endCxn id="311" idx="7"/>
          </p:cNvCxnSpPr>
          <p:nvPr/>
        </p:nvCxnSpPr>
        <p:spPr>
          <a:xfrm>
            <a:off x="4554538" y="4346575"/>
            <a:ext cx="323850" cy="79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5" name="Oval 314"/>
          <p:cNvSpPr/>
          <p:nvPr/>
        </p:nvSpPr>
        <p:spPr>
          <a:xfrm rot="14041061">
            <a:off x="3737769" y="42806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6" name="Straight Connector 315"/>
          <p:cNvCxnSpPr>
            <a:stCxn id="315" idx="2"/>
            <a:endCxn id="303" idx="6"/>
          </p:cNvCxnSpPr>
          <p:nvPr/>
        </p:nvCxnSpPr>
        <p:spPr>
          <a:xfrm rot="16200000" flipH="1">
            <a:off x="4728369" y="3483769"/>
            <a:ext cx="327025" cy="21224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0" name="Rectangle 319"/>
          <p:cNvSpPr/>
          <p:nvPr/>
        </p:nvSpPr>
        <p:spPr>
          <a:xfrm>
            <a:off x="4489450" y="4121150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4762500" y="409416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322" name="Rectangle 321"/>
          <p:cNvSpPr/>
          <p:nvPr/>
        </p:nvSpPr>
        <p:spPr>
          <a:xfrm>
            <a:off x="5076825" y="410845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cxnSp>
        <p:nvCxnSpPr>
          <p:cNvPr id="323" name="Straight Connector 322"/>
          <p:cNvCxnSpPr/>
          <p:nvPr/>
        </p:nvCxnSpPr>
        <p:spPr>
          <a:xfrm rot="5400000" flipH="1" flipV="1">
            <a:off x="4390231" y="4153694"/>
            <a:ext cx="236538" cy="31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2" name="Rectangle 331"/>
          <p:cNvSpPr/>
          <p:nvPr/>
        </p:nvSpPr>
        <p:spPr>
          <a:xfrm>
            <a:off x="5527675" y="4121150"/>
            <a:ext cx="246063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3" name="Rectangle 332"/>
          <p:cNvSpPr/>
          <p:nvPr/>
        </p:nvSpPr>
        <p:spPr>
          <a:xfrm>
            <a:off x="5842000" y="41354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34" name="Rectangle 333"/>
          <p:cNvSpPr/>
          <p:nvPr/>
        </p:nvSpPr>
        <p:spPr>
          <a:xfrm>
            <a:off x="6154738" y="413543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336" name="Rectangle 335"/>
          <p:cNvSpPr/>
          <p:nvPr/>
        </p:nvSpPr>
        <p:spPr>
          <a:xfrm>
            <a:off x="3603625" y="4094163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37" name="Rectangle 336"/>
          <p:cNvSpPr/>
          <p:nvPr/>
        </p:nvSpPr>
        <p:spPr>
          <a:xfrm>
            <a:off x="3001963" y="41481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8" name="Rectangle 337"/>
          <p:cNvSpPr/>
          <p:nvPr/>
        </p:nvSpPr>
        <p:spPr>
          <a:xfrm>
            <a:off x="2865438" y="46942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3179763" y="470852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0" name="Rectangle 339"/>
          <p:cNvSpPr/>
          <p:nvPr/>
        </p:nvSpPr>
        <p:spPr>
          <a:xfrm>
            <a:off x="3494088" y="470852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653" name="Rectangle 245"/>
          <p:cNvSpPr>
            <a:spLocks noChangeArrowheads="1"/>
          </p:cNvSpPr>
          <p:nvPr/>
        </p:nvSpPr>
        <p:spPr bwMode="auto">
          <a:xfrm>
            <a:off x="4824413" y="938213"/>
            <a:ext cx="11604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[3,2] </a:t>
            </a:r>
            <a:endParaRPr lang="en-US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8" name="Cloud Callout 287"/>
          <p:cNvSpPr/>
          <p:nvPr/>
        </p:nvSpPr>
        <p:spPr>
          <a:xfrm>
            <a:off x="3111500" y="900113"/>
            <a:ext cx="6032500" cy="3344862"/>
          </a:xfrm>
          <a:prstGeom prst="cloudCallout">
            <a:avLst>
              <a:gd name="adj1" fmla="val -28670"/>
              <a:gd name="adj2" fmla="val 56783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happens if we continue drawing further and the layers available are not sufficient?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5759450" y="46799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Freeform 443"/>
          <p:cNvSpPr/>
          <p:nvPr/>
        </p:nvSpPr>
        <p:spPr>
          <a:xfrm>
            <a:off x="122238" y="1160463"/>
            <a:ext cx="4832350" cy="2073275"/>
          </a:xfrm>
          <a:custGeom>
            <a:avLst/>
            <a:gdLst>
              <a:gd name="connsiteX0" fmla="*/ 3452883 w 4831307"/>
              <a:gd name="connsiteY0" fmla="*/ 0 h 2074459"/>
              <a:gd name="connsiteX1" fmla="*/ 177421 w 4831307"/>
              <a:gd name="connsiteY1" fmla="*/ 286603 h 2074459"/>
              <a:gd name="connsiteX2" fmla="*/ 0 w 4831307"/>
              <a:gd name="connsiteY2" fmla="*/ 955343 h 2074459"/>
              <a:gd name="connsiteX3" fmla="*/ 27295 w 4831307"/>
              <a:gd name="connsiteY3" fmla="*/ 2074459 h 2074459"/>
              <a:gd name="connsiteX4" fmla="*/ 4817660 w 4831307"/>
              <a:gd name="connsiteY4" fmla="*/ 2074459 h 2074459"/>
              <a:gd name="connsiteX5" fmla="*/ 4831307 w 4831307"/>
              <a:gd name="connsiteY5" fmla="*/ 518615 h 2074459"/>
              <a:gd name="connsiteX6" fmla="*/ 3452883 w 4831307"/>
              <a:gd name="connsiteY6" fmla="*/ 0 h 207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31307" h="2074459">
                <a:moveTo>
                  <a:pt x="3452883" y="0"/>
                </a:moveTo>
                <a:lnTo>
                  <a:pt x="177421" y="286603"/>
                </a:lnTo>
                <a:lnTo>
                  <a:pt x="0" y="955343"/>
                </a:lnTo>
                <a:cubicBezTo>
                  <a:pt x="9211" y="1328379"/>
                  <a:pt x="27295" y="1701309"/>
                  <a:pt x="27295" y="2074459"/>
                </a:cubicBezTo>
                <a:lnTo>
                  <a:pt x="4817660" y="2074459"/>
                </a:lnTo>
                <a:lnTo>
                  <a:pt x="4831307" y="518615"/>
                </a:lnTo>
                <a:lnTo>
                  <a:pt x="3452883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65455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259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7BA31-F17C-43E8-8E4E-7C5C28F47649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label of the root of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contains 4. Therefore,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requires at least 4 layers.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Draw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one more layer so that vertex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obtains right visibility (can see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grpSp>
        <p:nvGrpSpPr>
          <p:cNvPr id="18443" name="Group 431"/>
          <p:cNvGrpSpPr>
            <a:grpSpLocks/>
          </p:cNvGrpSpPr>
          <p:nvPr/>
        </p:nvGrpSpPr>
        <p:grpSpPr bwMode="auto">
          <a:xfrm>
            <a:off x="246063" y="3916363"/>
            <a:ext cx="5335587" cy="857250"/>
            <a:chOff x="245660" y="3916907"/>
            <a:chExt cx="8775510" cy="857395"/>
          </a:xfrm>
        </p:grpSpPr>
        <p:sp>
          <p:nvSpPr>
            <p:cNvPr id="341" name="Rectangle 340"/>
            <p:cNvSpPr/>
            <p:nvPr/>
          </p:nvSpPr>
          <p:spPr>
            <a:xfrm>
              <a:off x="2921916" y="4339253"/>
              <a:ext cx="3477828" cy="328668"/>
            </a:xfrm>
            <a:prstGeom prst="rect">
              <a:avLst/>
            </a:prstGeom>
            <a:solidFill>
              <a:schemeClr val="accent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9" name="Freeform 318"/>
            <p:cNvSpPr/>
            <p:nvPr/>
          </p:nvSpPr>
          <p:spPr>
            <a:xfrm>
              <a:off x="245660" y="3916907"/>
              <a:ext cx="8775510" cy="804998"/>
            </a:xfrm>
            <a:custGeom>
              <a:avLst/>
              <a:gdLst>
                <a:gd name="connsiteX0" fmla="*/ 2511188 w 8693624"/>
                <a:gd name="connsiteY0" fmla="*/ 1173708 h 1173708"/>
                <a:gd name="connsiteX1" fmla="*/ 2511188 w 8693624"/>
                <a:gd name="connsiteY1" fmla="*/ 245660 h 1173708"/>
                <a:gd name="connsiteX2" fmla="*/ 6155141 w 8693624"/>
                <a:gd name="connsiteY2" fmla="*/ 259308 h 1173708"/>
                <a:gd name="connsiteX3" fmla="*/ 6155141 w 8693624"/>
                <a:gd name="connsiteY3" fmla="*/ 1078174 h 1173708"/>
                <a:gd name="connsiteX4" fmla="*/ 8693624 w 8693624"/>
                <a:gd name="connsiteY4" fmla="*/ 1119117 h 1173708"/>
                <a:gd name="connsiteX5" fmla="*/ 8679976 w 8693624"/>
                <a:gd name="connsiteY5" fmla="*/ 0 h 1173708"/>
                <a:gd name="connsiteX6" fmla="*/ 0 w 8693624"/>
                <a:gd name="connsiteY6" fmla="*/ 0 h 1173708"/>
                <a:gd name="connsiteX7" fmla="*/ 0 w 8693624"/>
                <a:gd name="connsiteY7" fmla="*/ 1078174 h 1173708"/>
                <a:gd name="connsiteX8" fmla="*/ 2524836 w 8693624"/>
                <a:gd name="connsiteY8" fmla="*/ 1119117 h 1173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93624" h="1173708">
                  <a:moveTo>
                    <a:pt x="2511188" y="1173708"/>
                  </a:moveTo>
                  <a:lnTo>
                    <a:pt x="2511188" y="245660"/>
                  </a:lnTo>
                  <a:lnTo>
                    <a:pt x="6155141" y="259308"/>
                  </a:lnTo>
                  <a:lnTo>
                    <a:pt x="6155141" y="1078174"/>
                  </a:lnTo>
                  <a:lnTo>
                    <a:pt x="8693624" y="1119117"/>
                  </a:lnTo>
                  <a:lnTo>
                    <a:pt x="8679976" y="0"/>
                  </a:lnTo>
                  <a:lnTo>
                    <a:pt x="0" y="0"/>
                  </a:lnTo>
                  <a:lnTo>
                    <a:pt x="0" y="1078174"/>
                  </a:lnTo>
                  <a:lnTo>
                    <a:pt x="2524836" y="1119117"/>
                  </a:lnTo>
                </a:path>
              </a:pathLst>
            </a:custGeom>
            <a:solidFill>
              <a:srgbClr val="FF0000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14041061">
              <a:off x="455332" y="4610427"/>
              <a:ext cx="115907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55" name="Oval 154"/>
            <p:cNvSpPr/>
            <p:nvPr/>
          </p:nvSpPr>
          <p:spPr>
            <a:xfrm rot="14041061">
              <a:off x="692136" y="4300018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56" name="Oval 155"/>
            <p:cNvSpPr/>
            <p:nvPr/>
          </p:nvSpPr>
          <p:spPr>
            <a:xfrm>
              <a:off x="689527" y="4607586"/>
              <a:ext cx="10704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57" name="Oval 156"/>
            <p:cNvSpPr/>
            <p:nvPr/>
          </p:nvSpPr>
          <p:spPr>
            <a:xfrm>
              <a:off x="919293" y="4618701"/>
              <a:ext cx="10443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cxnSp>
          <p:nvCxnSpPr>
            <p:cNvPr id="158" name="Straight Connector 157"/>
            <p:cNvCxnSpPr>
              <a:stCxn id="154" idx="4"/>
              <a:endCxn id="155" idx="7"/>
            </p:cNvCxnSpPr>
            <p:nvPr/>
          </p:nvCxnSpPr>
          <p:spPr>
            <a:xfrm flipV="1">
              <a:off x="556366" y="4344016"/>
              <a:ext cx="140993" cy="2857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9" name="Straight Connector 158"/>
            <p:cNvCxnSpPr>
              <a:stCxn id="157" idx="1"/>
              <a:endCxn id="155" idx="3"/>
            </p:cNvCxnSpPr>
            <p:nvPr/>
          </p:nvCxnSpPr>
          <p:spPr>
            <a:xfrm rot="16200000" flipV="1">
              <a:off x="733137" y="4434342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0" name="Straight Connector 159"/>
            <p:cNvCxnSpPr>
              <a:stCxn id="156" idx="0"/>
              <a:endCxn id="155" idx="1"/>
            </p:cNvCxnSpPr>
            <p:nvPr/>
          </p:nvCxnSpPr>
          <p:spPr>
            <a:xfrm rot="16200000" flipV="1">
              <a:off x="644611" y="4507839"/>
              <a:ext cx="196883" cy="261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1" name="Oval 160"/>
            <p:cNvSpPr/>
            <p:nvPr/>
          </p:nvSpPr>
          <p:spPr>
            <a:xfrm rot="14041061">
              <a:off x="1279608" y="4579466"/>
              <a:ext cx="117495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62" name="Oval 161"/>
            <p:cNvSpPr/>
            <p:nvPr/>
          </p:nvSpPr>
          <p:spPr>
            <a:xfrm rot="14041061">
              <a:off x="1517207" y="4268263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63" name="Oval 162"/>
            <p:cNvSpPr/>
            <p:nvPr/>
          </p:nvSpPr>
          <p:spPr>
            <a:xfrm>
              <a:off x="1517207" y="4598059"/>
              <a:ext cx="10443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64" name="Oval 163"/>
            <p:cNvSpPr/>
            <p:nvPr/>
          </p:nvSpPr>
          <p:spPr>
            <a:xfrm>
              <a:off x="1744364" y="4586945"/>
              <a:ext cx="10704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cxnSp>
          <p:nvCxnSpPr>
            <p:cNvPr id="165" name="Straight Connector 164"/>
            <p:cNvCxnSpPr>
              <a:stCxn id="161" idx="4"/>
              <a:endCxn id="162" idx="7"/>
            </p:cNvCxnSpPr>
            <p:nvPr/>
          </p:nvCxnSpPr>
          <p:spPr>
            <a:xfrm flipV="1">
              <a:off x="1381436" y="4312261"/>
              <a:ext cx="143605" cy="2857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3" name="Straight Connector 172"/>
            <p:cNvCxnSpPr>
              <a:stCxn id="164" idx="1"/>
              <a:endCxn id="162" idx="3"/>
            </p:cNvCxnSpPr>
            <p:nvPr/>
          </p:nvCxnSpPr>
          <p:spPr>
            <a:xfrm rot="16200000" flipV="1">
              <a:off x="1558208" y="4402587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4" name="Straight Connector 173"/>
            <p:cNvCxnSpPr>
              <a:stCxn id="163" idx="0"/>
              <a:endCxn id="162" idx="1"/>
            </p:cNvCxnSpPr>
            <p:nvPr/>
          </p:nvCxnSpPr>
          <p:spPr>
            <a:xfrm rot="16200000" flipV="1">
              <a:off x="1460664" y="4489298"/>
              <a:ext cx="217524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5" name="Oval 174"/>
            <p:cNvSpPr/>
            <p:nvPr/>
          </p:nvSpPr>
          <p:spPr>
            <a:xfrm rot="14041061">
              <a:off x="2091623" y="4579466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85" name="Oval 184"/>
            <p:cNvSpPr/>
            <p:nvPr/>
          </p:nvSpPr>
          <p:spPr>
            <a:xfrm rot="14041061">
              <a:off x="2330527" y="4269569"/>
              <a:ext cx="117495" cy="10443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213" name="Oval 212"/>
            <p:cNvSpPr/>
            <p:nvPr/>
          </p:nvSpPr>
          <p:spPr>
            <a:xfrm>
              <a:off x="2329224" y="4598059"/>
              <a:ext cx="10443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214" name="Oval 213"/>
            <p:cNvSpPr/>
            <p:nvPr/>
          </p:nvSpPr>
          <p:spPr>
            <a:xfrm>
              <a:off x="2556378" y="4586945"/>
              <a:ext cx="107051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cxnSp>
          <p:nvCxnSpPr>
            <p:cNvPr id="222" name="Straight Connector 221"/>
            <p:cNvCxnSpPr>
              <a:stCxn id="175" idx="4"/>
              <a:endCxn id="185" idx="7"/>
            </p:cNvCxnSpPr>
            <p:nvPr/>
          </p:nvCxnSpPr>
          <p:spPr>
            <a:xfrm flipV="1">
              <a:off x="2193453" y="4312261"/>
              <a:ext cx="143603" cy="2857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5" name="Straight Connector 224"/>
            <p:cNvCxnSpPr>
              <a:stCxn id="214" idx="1"/>
              <a:endCxn id="185" idx="3"/>
            </p:cNvCxnSpPr>
            <p:nvPr/>
          </p:nvCxnSpPr>
          <p:spPr>
            <a:xfrm rot="16200000" flipV="1">
              <a:off x="2370222" y="4402587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6" name="Straight Connector 225"/>
            <p:cNvCxnSpPr>
              <a:stCxn id="213" idx="0"/>
              <a:endCxn id="185" idx="1"/>
            </p:cNvCxnSpPr>
            <p:nvPr/>
          </p:nvCxnSpPr>
          <p:spPr>
            <a:xfrm rot="16200000" flipV="1">
              <a:off x="2272681" y="4489298"/>
              <a:ext cx="217524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27" name="Oval 226"/>
            <p:cNvSpPr/>
            <p:nvPr/>
          </p:nvSpPr>
          <p:spPr>
            <a:xfrm rot="14041061">
              <a:off x="1395286" y="3943564"/>
              <a:ext cx="115907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cxnSp>
          <p:nvCxnSpPr>
            <p:cNvPr id="228" name="Straight Connector 227"/>
            <p:cNvCxnSpPr>
              <a:stCxn id="155" idx="5"/>
              <a:endCxn id="227" idx="0"/>
            </p:cNvCxnSpPr>
            <p:nvPr/>
          </p:nvCxnSpPr>
          <p:spPr>
            <a:xfrm flipV="1">
              <a:off x="760023" y="4031226"/>
              <a:ext cx="650135" cy="26515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9" name="Straight Connector 228"/>
            <p:cNvCxnSpPr>
              <a:stCxn id="185" idx="6"/>
              <a:endCxn id="227" idx="3"/>
            </p:cNvCxnSpPr>
            <p:nvPr/>
          </p:nvCxnSpPr>
          <p:spPr>
            <a:xfrm rot="16200000" flipV="1">
              <a:off x="1799776" y="3718597"/>
              <a:ext cx="265157" cy="84595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0" name="Straight Connector 229"/>
            <p:cNvCxnSpPr>
              <a:stCxn id="162" idx="5"/>
              <a:endCxn id="227" idx="1"/>
            </p:cNvCxnSpPr>
            <p:nvPr/>
          </p:nvCxnSpPr>
          <p:spPr>
            <a:xfrm flipH="1" flipV="1">
              <a:off x="1446712" y="4053455"/>
              <a:ext cx="135771" cy="21276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49" name="Oval 248"/>
            <p:cNvSpPr/>
            <p:nvPr/>
          </p:nvSpPr>
          <p:spPr>
            <a:xfrm rot="14041061">
              <a:off x="6634732" y="4657266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0" name="Oval 249"/>
            <p:cNvSpPr/>
            <p:nvPr/>
          </p:nvSpPr>
          <p:spPr>
            <a:xfrm rot="14041061">
              <a:off x="6873126" y="4327804"/>
              <a:ext cx="115907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1" name="Oval 250"/>
            <p:cNvSpPr/>
            <p:nvPr/>
          </p:nvSpPr>
          <p:spPr>
            <a:xfrm>
              <a:off x="6872333" y="4656807"/>
              <a:ext cx="10443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2" name="Oval 251"/>
            <p:cNvSpPr/>
            <p:nvPr/>
          </p:nvSpPr>
          <p:spPr>
            <a:xfrm>
              <a:off x="7099487" y="4647281"/>
              <a:ext cx="107051" cy="115907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53" name="Straight Connector 252"/>
            <p:cNvCxnSpPr>
              <a:stCxn id="249" idx="4"/>
              <a:endCxn id="250" idx="7"/>
            </p:cNvCxnSpPr>
            <p:nvPr/>
          </p:nvCxnSpPr>
          <p:spPr>
            <a:xfrm flipV="1">
              <a:off x="6736561" y="4367833"/>
              <a:ext cx="138381" cy="3143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4" name="Straight Connector 253"/>
            <p:cNvCxnSpPr>
              <a:stCxn id="252" idx="1"/>
              <a:endCxn id="250" idx="3"/>
            </p:cNvCxnSpPr>
            <p:nvPr/>
          </p:nvCxnSpPr>
          <p:spPr>
            <a:xfrm rot="16200000" flipV="1">
              <a:off x="6913331" y="4461335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5" name="Straight Connector 254"/>
            <p:cNvCxnSpPr>
              <a:stCxn id="251" idx="0"/>
              <a:endCxn id="250" idx="1"/>
            </p:cNvCxnSpPr>
            <p:nvPr/>
          </p:nvCxnSpPr>
          <p:spPr>
            <a:xfrm rot="16200000" flipV="1">
              <a:off x="6815790" y="4548045"/>
              <a:ext cx="217525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56" name="Oval 255"/>
            <p:cNvSpPr/>
            <p:nvPr/>
          </p:nvSpPr>
          <p:spPr>
            <a:xfrm rot="14041061">
              <a:off x="7447542" y="4607252"/>
              <a:ext cx="115907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7" name="Oval 256"/>
            <p:cNvSpPr/>
            <p:nvPr/>
          </p:nvSpPr>
          <p:spPr>
            <a:xfrm rot="14041061">
              <a:off x="7685652" y="4298149"/>
              <a:ext cx="117495" cy="10443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8" name="Oval 257"/>
            <p:cNvSpPr/>
            <p:nvPr/>
          </p:nvSpPr>
          <p:spPr>
            <a:xfrm>
              <a:off x="7684347" y="4626639"/>
              <a:ext cx="104439" cy="1159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59" name="Oval 258"/>
            <p:cNvSpPr/>
            <p:nvPr/>
          </p:nvSpPr>
          <p:spPr>
            <a:xfrm>
              <a:off x="7911503" y="4615525"/>
              <a:ext cx="10704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60" name="Straight Connector 259"/>
            <p:cNvCxnSpPr>
              <a:stCxn id="256" idx="4"/>
              <a:endCxn id="257" idx="7"/>
            </p:cNvCxnSpPr>
            <p:nvPr/>
          </p:nvCxnSpPr>
          <p:spPr>
            <a:xfrm flipV="1">
              <a:off x="7548576" y="4340841"/>
              <a:ext cx="143605" cy="2857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1" name="Straight Connector 260"/>
            <p:cNvCxnSpPr>
              <a:stCxn id="259" idx="1"/>
              <a:endCxn id="257" idx="3"/>
            </p:cNvCxnSpPr>
            <p:nvPr/>
          </p:nvCxnSpPr>
          <p:spPr>
            <a:xfrm rot="16200000" flipV="1">
              <a:off x="7725348" y="4431167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2" name="Straight Connector 261"/>
            <p:cNvCxnSpPr>
              <a:stCxn id="258" idx="0"/>
              <a:endCxn id="257" idx="1"/>
            </p:cNvCxnSpPr>
            <p:nvPr/>
          </p:nvCxnSpPr>
          <p:spPr>
            <a:xfrm rot="16200000" flipV="1">
              <a:off x="7627010" y="4517084"/>
              <a:ext cx="219112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63" name="Oval 262"/>
            <p:cNvSpPr/>
            <p:nvPr/>
          </p:nvSpPr>
          <p:spPr>
            <a:xfrm rot="14041061">
              <a:off x="8369218" y="4565969"/>
              <a:ext cx="115907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64" name="Oval 263"/>
            <p:cNvSpPr/>
            <p:nvPr/>
          </p:nvSpPr>
          <p:spPr>
            <a:xfrm rot="14041061">
              <a:off x="8606024" y="4255561"/>
              <a:ext cx="117495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65" name="Oval 264"/>
            <p:cNvSpPr/>
            <p:nvPr/>
          </p:nvSpPr>
          <p:spPr>
            <a:xfrm>
              <a:off x="8606025" y="4585357"/>
              <a:ext cx="104439" cy="1159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sp>
          <p:nvSpPr>
            <p:cNvPr id="266" name="Oval 265"/>
            <p:cNvSpPr/>
            <p:nvPr/>
          </p:nvSpPr>
          <p:spPr>
            <a:xfrm>
              <a:off x="8833179" y="4574243"/>
              <a:ext cx="107051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67" name="Straight Connector 266"/>
            <p:cNvCxnSpPr>
              <a:stCxn id="263" idx="4"/>
              <a:endCxn id="264" idx="7"/>
            </p:cNvCxnSpPr>
            <p:nvPr/>
          </p:nvCxnSpPr>
          <p:spPr>
            <a:xfrm flipV="1">
              <a:off x="8470254" y="4299559"/>
              <a:ext cx="143603" cy="2857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8" name="Straight Connector 267"/>
            <p:cNvCxnSpPr>
              <a:stCxn id="266" idx="1"/>
              <a:endCxn id="264" idx="3"/>
            </p:cNvCxnSpPr>
            <p:nvPr/>
          </p:nvCxnSpPr>
          <p:spPr>
            <a:xfrm rot="16200000" flipV="1">
              <a:off x="8647023" y="4389885"/>
              <a:ext cx="273096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9" name="Straight Connector 268"/>
            <p:cNvCxnSpPr>
              <a:stCxn id="265" idx="0"/>
              <a:endCxn id="264" idx="1"/>
            </p:cNvCxnSpPr>
            <p:nvPr/>
          </p:nvCxnSpPr>
          <p:spPr>
            <a:xfrm rot="16200000" flipV="1">
              <a:off x="8548687" y="4475802"/>
              <a:ext cx="219112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70" name="Oval 269"/>
            <p:cNvSpPr/>
            <p:nvPr/>
          </p:nvSpPr>
          <p:spPr>
            <a:xfrm rot="14041061">
              <a:off x="7685652" y="3972656"/>
              <a:ext cx="117495" cy="10443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71" name="Straight Connector 270"/>
            <p:cNvCxnSpPr>
              <a:stCxn id="250" idx="5"/>
              <a:endCxn id="270" idx="0"/>
            </p:cNvCxnSpPr>
            <p:nvPr/>
          </p:nvCxnSpPr>
          <p:spPr>
            <a:xfrm flipV="1">
              <a:off x="6937606" y="4056631"/>
              <a:ext cx="762407" cy="26992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2" name="Straight Connector 271"/>
            <p:cNvCxnSpPr>
              <a:stCxn id="264" idx="6"/>
              <a:endCxn id="270" idx="3"/>
            </p:cNvCxnSpPr>
            <p:nvPr/>
          </p:nvCxnSpPr>
          <p:spPr>
            <a:xfrm rot="16200000" flipV="1">
              <a:off x="8102951" y="3732269"/>
              <a:ext cx="225463" cy="832904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3" name="Straight Connector 272"/>
            <p:cNvCxnSpPr>
              <a:stCxn id="257" idx="5"/>
              <a:endCxn id="270" idx="1"/>
            </p:cNvCxnSpPr>
            <p:nvPr/>
          </p:nvCxnSpPr>
          <p:spPr>
            <a:xfrm flipH="1" flipV="1">
              <a:off x="7736567" y="4083622"/>
              <a:ext cx="15666" cy="2079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90" name="Oval 289"/>
            <p:cNvSpPr/>
            <p:nvPr/>
          </p:nvSpPr>
          <p:spPr>
            <a:xfrm rot="14041061">
              <a:off x="4480672" y="3966587"/>
              <a:ext cx="117495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/>
            </a:p>
          </p:txBody>
        </p:sp>
        <p:cxnSp>
          <p:nvCxnSpPr>
            <p:cNvPr id="292" name="Straight Connector 291"/>
            <p:cNvCxnSpPr>
              <a:stCxn id="227" idx="3"/>
              <a:endCxn id="290" idx="7"/>
            </p:cNvCxnSpPr>
            <p:nvPr/>
          </p:nvCxnSpPr>
          <p:spPr>
            <a:xfrm flipV="1">
              <a:off x="1509375" y="4008998"/>
              <a:ext cx="2976520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6" name="Straight Connector 295"/>
            <p:cNvCxnSpPr>
              <a:stCxn id="290" idx="3"/>
              <a:endCxn id="270" idx="7"/>
            </p:cNvCxnSpPr>
            <p:nvPr/>
          </p:nvCxnSpPr>
          <p:spPr>
            <a:xfrm flipV="1">
              <a:off x="4592944" y="4013760"/>
              <a:ext cx="3096625" cy="17466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9" name="Oval 288"/>
            <p:cNvSpPr/>
            <p:nvPr/>
          </p:nvSpPr>
          <p:spPr>
            <a:xfrm rot="14041061">
              <a:off x="3009667" y="4587404"/>
              <a:ext cx="114319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 rot="14041061">
              <a:off x="3247265" y="4284140"/>
              <a:ext cx="114319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3243067" y="4607586"/>
              <a:ext cx="107049" cy="11431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3472834" y="4598059"/>
              <a:ext cx="104439" cy="11431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298" name="Straight Connector 297"/>
            <p:cNvCxnSpPr>
              <a:stCxn id="289" idx="4"/>
              <a:endCxn id="294" idx="7"/>
            </p:cNvCxnSpPr>
            <p:nvPr/>
          </p:nvCxnSpPr>
          <p:spPr>
            <a:xfrm flipV="1">
              <a:off x="3109907" y="4328139"/>
              <a:ext cx="140993" cy="27944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9" name="Straight Connector 298"/>
            <p:cNvCxnSpPr>
              <a:stCxn id="297" idx="1"/>
              <a:endCxn id="294" idx="3"/>
            </p:cNvCxnSpPr>
            <p:nvPr/>
          </p:nvCxnSpPr>
          <p:spPr>
            <a:xfrm rot="16200000" flipV="1">
              <a:off x="3288548" y="4413983"/>
              <a:ext cx="266745" cy="13316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0" name="Straight Connector 299"/>
            <p:cNvCxnSpPr>
              <a:stCxn id="295" idx="0"/>
              <a:endCxn id="294" idx="1"/>
            </p:cNvCxnSpPr>
            <p:nvPr/>
          </p:nvCxnSpPr>
          <p:spPr>
            <a:xfrm rot="16200000" flipV="1">
              <a:off x="3190212" y="4499900"/>
              <a:ext cx="212761" cy="261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1" name="Straight Connector 300"/>
            <p:cNvCxnSpPr>
              <a:stCxn id="294" idx="4"/>
              <a:endCxn id="315" idx="7"/>
            </p:cNvCxnSpPr>
            <p:nvPr/>
          </p:nvCxnSpPr>
          <p:spPr>
            <a:xfrm>
              <a:off x="3347507" y="4305910"/>
              <a:ext cx="394257" cy="158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2" name="Oval 301"/>
            <p:cNvSpPr/>
            <p:nvPr/>
          </p:nvSpPr>
          <p:spPr>
            <a:xfrm rot="7558939" flipV="1">
              <a:off x="5693014" y="4325140"/>
              <a:ext cx="107968" cy="10443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 rot="7558939" flipV="1">
              <a:off x="5931920" y="4611220"/>
              <a:ext cx="107968" cy="10704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 flipV="1">
              <a:off x="5924545" y="4301147"/>
              <a:ext cx="107051" cy="10796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 flipV="1">
              <a:off x="6154312" y="4310674"/>
              <a:ext cx="104439" cy="10796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06" name="Straight Connector 305"/>
            <p:cNvCxnSpPr>
              <a:stCxn id="302" idx="4"/>
              <a:endCxn id="303" idx="7"/>
            </p:cNvCxnSpPr>
            <p:nvPr/>
          </p:nvCxnSpPr>
          <p:spPr>
            <a:xfrm>
              <a:off x="5791386" y="4409115"/>
              <a:ext cx="140993" cy="26357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7" name="Straight Connector 306"/>
            <p:cNvCxnSpPr>
              <a:stCxn id="305" idx="1"/>
              <a:endCxn id="303" idx="3"/>
            </p:cNvCxnSpPr>
            <p:nvPr/>
          </p:nvCxnSpPr>
          <p:spPr>
            <a:xfrm rot="5400000">
              <a:off x="5975072" y="4464511"/>
              <a:ext cx="254043" cy="1305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8" name="Straight Connector 307"/>
            <p:cNvCxnSpPr>
              <a:stCxn id="304" idx="0"/>
              <a:endCxn id="303" idx="1"/>
            </p:cNvCxnSpPr>
            <p:nvPr/>
          </p:nvCxnSpPr>
          <p:spPr>
            <a:xfrm rot="5400000">
              <a:off x="5877248" y="4508632"/>
              <a:ext cx="201646" cy="2612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9" name="Oval 308"/>
            <p:cNvSpPr/>
            <p:nvPr/>
          </p:nvSpPr>
          <p:spPr>
            <a:xfrm rot="14041061">
              <a:off x="4441507" y="4280965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10" name="Straight Connector 309"/>
            <p:cNvCxnSpPr>
              <a:stCxn id="309" idx="7"/>
              <a:endCxn id="315" idx="3"/>
            </p:cNvCxnSpPr>
            <p:nvPr/>
          </p:nvCxnSpPr>
          <p:spPr>
            <a:xfrm rot="10800000" flipV="1">
              <a:off x="3851425" y="4323376"/>
              <a:ext cx="592694" cy="2222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11" name="Oval 310"/>
            <p:cNvSpPr/>
            <p:nvPr/>
          </p:nvSpPr>
          <p:spPr>
            <a:xfrm rot="14041061">
              <a:off x="4874930" y="4312720"/>
              <a:ext cx="117495" cy="10705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12" name="Oval 311"/>
            <p:cNvSpPr/>
            <p:nvPr/>
          </p:nvSpPr>
          <p:spPr>
            <a:xfrm>
              <a:off x="5360573" y="4317025"/>
              <a:ext cx="104439" cy="11749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13" name="Straight Connector 312"/>
            <p:cNvCxnSpPr>
              <a:stCxn id="312" idx="1"/>
              <a:endCxn id="311" idx="4"/>
            </p:cNvCxnSpPr>
            <p:nvPr/>
          </p:nvCxnSpPr>
          <p:spPr>
            <a:xfrm rot="16200000" flipH="1" flipV="1">
              <a:off x="5176500" y="4134749"/>
              <a:ext cx="0" cy="39947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4" name="Straight Connector 313"/>
            <p:cNvCxnSpPr>
              <a:stCxn id="309" idx="3"/>
              <a:endCxn id="311" idx="7"/>
            </p:cNvCxnSpPr>
            <p:nvPr/>
          </p:nvCxnSpPr>
          <p:spPr>
            <a:xfrm>
              <a:off x="4553780" y="4345604"/>
              <a:ext cx="323762" cy="952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15" name="Oval 314"/>
            <p:cNvSpPr/>
            <p:nvPr/>
          </p:nvSpPr>
          <p:spPr>
            <a:xfrm rot="14041061">
              <a:off x="3738642" y="4281477"/>
              <a:ext cx="115907" cy="10443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16" name="Straight Connector 315"/>
            <p:cNvCxnSpPr>
              <a:stCxn id="315" idx="2"/>
              <a:endCxn id="303" idx="6"/>
            </p:cNvCxnSpPr>
            <p:nvPr/>
          </p:nvCxnSpPr>
          <p:spPr>
            <a:xfrm rot="16200000" flipH="1">
              <a:off x="4727568" y="3483505"/>
              <a:ext cx="328668" cy="212272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 rot="5400000" flipH="1" flipV="1">
              <a:off x="4389799" y="4154207"/>
              <a:ext cx="236577" cy="28722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04" name="Oval 103"/>
          <p:cNvSpPr/>
          <p:nvPr/>
        </p:nvSpPr>
        <p:spPr>
          <a:xfrm rot="14041061">
            <a:off x="569913" y="3065463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695326" y="2817812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709613" y="3048000"/>
            <a:ext cx="55562" cy="936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828675" y="3057525"/>
            <a:ext cx="55563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639763" y="2838450"/>
            <a:ext cx="74612" cy="2270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694531" y="2926557"/>
            <a:ext cx="217487" cy="69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658813" y="2968625"/>
            <a:ext cx="157162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003301" y="3040062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1127126" y="2792412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1143000" y="3040063"/>
            <a:ext cx="55563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1262063" y="3032125"/>
            <a:ext cx="55562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071563" y="2813050"/>
            <a:ext cx="74612" cy="2270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1127125" y="2901951"/>
            <a:ext cx="217487" cy="682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083469" y="2953544"/>
            <a:ext cx="17303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1428751" y="3040062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1552576" y="2792412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1568450" y="3040063"/>
            <a:ext cx="55563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1687513" y="3032125"/>
            <a:ext cx="55562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1498600" y="2813050"/>
            <a:ext cx="74613" cy="2270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1552575" y="2901951"/>
            <a:ext cx="217487" cy="682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1508919" y="2953544"/>
            <a:ext cx="17303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063625" y="2533650"/>
            <a:ext cx="93663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746125" y="2589213"/>
            <a:ext cx="341313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1254125" y="2454276"/>
            <a:ext cx="212725" cy="4445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106488" y="2605088"/>
            <a:ext cx="71437" cy="1714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1636713" y="2227263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1131888" y="2279650"/>
            <a:ext cx="530225" cy="257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1687513" y="1976438"/>
            <a:ext cx="773112" cy="2349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1971675" y="3060700"/>
            <a:ext cx="93663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2097088" y="2798763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2112963" y="3046413"/>
            <a:ext cx="55562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2232025" y="3036888"/>
            <a:ext cx="55563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2041525" y="2816225"/>
            <a:ext cx="73025" cy="2492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2097088" y="2908300"/>
            <a:ext cx="217487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2052637" y="2959101"/>
            <a:ext cx="1746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2398713" y="3021013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2522538" y="2773363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2538413" y="3021013"/>
            <a:ext cx="55562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2657475" y="3013075"/>
            <a:ext cx="55563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2466975" y="2794000"/>
            <a:ext cx="74613" cy="2270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2522538" y="2882900"/>
            <a:ext cx="217487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2478087" y="2933701"/>
            <a:ext cx="1746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2881312" y="2987676"/>
            <a:ext cx="93663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3005137" y="2740026"/>
            <a:ext cx="93663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3021013" y="2987675"/>
            <a:ext cx="55562" cy="936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3140075" y="2979738"/>
            <a:ext cx="55563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2949575" y="2760663"/>
            <a:ext cx="74613" cy="2270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3004344" y="2850356"/>
            <a:ext cx="219075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2961481" y="2901157"/>
            <a:ext cx="17303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2522537" y="2514601"/>
            <a:ext cx="93663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2146300" y="2566988"/>
            <a:ext cx="400050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2726532" y="2423319"/>
            <a:ext cx="179387" cy="4349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2565400" y="2587625"/>
            <a:ext cx="7938" cy="1666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1712913" y="2263775"/>
            <a:ext cx="828675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234951" y="2217737"/>
            <a:ext cx="93662" cy="6191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371476" y="1970087"/>
            <a:ext cx="93662" cy="6191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384175" y="2220913"/>
            <a:ext cx="60325" cy="936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515938" y="2212975"/>
            <a:ext cx="60325" cy="936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306388" y="1993900"/>
            <a:ext cx="82550" cy="2270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377825" y="2079626"/>
            <a:ext cx="217487" cy="746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327025" y="2133601"/>
            <a:ext cx="1746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4356894" y="2345531"/>
            <a:ext cx="92075" cy="6191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Oval 215"/>
          <p:cNvSpPr/>
          <p:nvPr/>
        </p:nvSpPr>
        <p:spPr>
          <a:xfrm rot="14041061">
            <a:off x="4494213" y="2098675"/>
            <a:ext cx="92075" cy="6032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4505325" y="2349500"/>
            <a:ext cx="61913" cy="920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637088" y="2339975"/>
            <a:ext cx="60325" cy="936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4427538" y="2120900"/>
            <a:ext cx="82550" cy="2286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4499769" y="2207419"/>
            <a:ext cx="217488" cy="762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4448175" y="2262188"/>
            <a:ext cx="1746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423863" y="1684338"/>
            <a:ext cx="2036762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2443956" y="1953419"/>
            <a:ext cx="93663" cy="6032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2335213" y="1809750"/>
            <a:ext cx="261937" cy="111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3375820" y="2174081"/>
            <a:ext cx="93662" cy="6032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3703638" y="2457450"/>
            <a:ext cx="60325" cy="936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3452813" y="2211388"/>
            <a:ext cx="250825" cy="2921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2520950" y="1990725"/>
            <a:ext cx="871538" cy="206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2439194" y="1626394"/>
            <a:ext cx="93663" cy="6032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3314700" y="882651"/>
            <a:ext cx="396875" cy="20193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1" name="Oval 360"/>
          <p:cNvSpPr/>
          <p:nvPr/>
        </p:nvSpPr>
        <p:spPr>
          <a:xfrm rot="14041061">
            <a:off x="6208713" y="1271588"/>
            <a:ext cx="93662" cy="555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4" name="Straight Connector 423"/>
          <p:cNvCxnSpPr>
            <a:endCxn id="361" idx="0"/>
          </p:cNvCxnSpPr>
          <p:nvPr/>
        </p:nvCxnSpPr>
        <p:spPr>
          <a:xfrm>
            <a:off x="4210050" y="903288"/>
            <a:ext cx="2024063" cy="412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6" name="Straight Connector 425"/>
          <p:cNvCxnSpPr>
            <a:stCxn id="414" idx="4"/>
          </p:cNvCxnSpPr>
          <p:nvPr/>
        </p:nvCxnSpPr>
        <p:spPr>
          <a:xfrm flipV="1">
            <a:off x="2511425" y="941388"/>
            <a:ext cx="1665288" cy="6969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9" name="Oval 428"/>
          <p:cNvSpPr/>
          <p:nvPr/>
        </p:nvSpPr>
        <p:spPr>
          <a:xfrm rot="14041061">
            <a:off x="4133851" y="896937"/>
            <a:ext cx="93662" cy="555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" name="Isosceles Triangle 429"/>
          <p:cNvSpPr/>
          <p:nvPr/>
        </p:nvSpPr>
        <p:spPr>
          <a:xfrm>
            <a:off x="5800725" y="1338263"/>
            <a:ext cx="941388" cy="995362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26" name="Rectangle 430"/>
          <p:cNvSpPr>
            <a:spLocks noChangeArrowheads="1"/>
          </p:cNvSpPr>
          <p:nvPr/>
        </p:nvSpPr>
        <p:spPr bwMode="auto">
          <a:xfrm>
            <a:off x="6653213" y="1116013"/>
            <a:ext cx="1436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 [4, …..] </a:t>
            </a:r>
          </a:p>
        </p:txBody>
      </p:sp>
      <p:sp>
        <p:nvSpPr>
          <p:cNvPr id="433" name="Isosceles Triangle 432"/>
          <p:cNvSpPr/>
          <p:nvPr/>
        </p:nvSpPr>
        <p:spPr>
          <a:xfrm>
            <a:off x="7573963" y="3671888"/>
            <a:ext cx="942975" cy="995362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434" name="Straight Connector 433"/>
          <p:cNvCxnSpPr/>
          <p:nvPr/>
        </p:nvCxnSpPr>
        <p:spPr>
          <a:xfrm rot="10800000">
            <a:off x="0" y="36433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5" name="Oval 434"/>
          <p:cNvSpPr/>
          <p:nvPr/>
        </p:nvSpPr>
        <p:spPr>
          <a:xfrm rot="14041061">
            <a:off x="7997825" y="3640138"/>
            <a:ext cx="115887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6" name="Oval 435"/>
          <p:cNvSpPr/>
          <p:nvPr/>
        </p:nvSpPr>
        <p:spPr>
          <a:xfrm rot="14041061">
            <a:off x="6851650" y="3640138"/>
            <a:ext cx="115887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8" name="Straight Connector 437"/>
          <p:cNvCxnSpPr>
            <a:stCxn id="436" idx="4"/>
            <a:endCxn id="435" idx="7"/>
          </p:cNvCxnSpPr>
          <p:nvPr/>
        </p:nvCxnSpPr>
        <p:spPr>
          <a:xfrm flipV="1">
            <a:off x="6935788" y="3652838"/>
            <a:ext cx="1077912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0" name="Freeform 439"/>
          <p:cNvSpPr/>
          <p:nvPr/>
        </p:nvSpPr>
        <p:spPr>
          <a:xfrm>
            <a:off x="2401888" y="3711575"/>
            <a:ext cx="4518025" cy="1458913"/>
          </a:xfrm>
          <a:custGeom>
            <a:avLst/>
            <a:gdLst>
              <a:gd name="connsiteX0" fmla="*/ 0 w 4517409"/>
              <a:gd name="connsiteY0" fmla="*/ 641445 h 1458036"/>
              <a:gd name="connsiteX1" fmla="*/ 2265528 w 4517409"/>
              <a:gd name="connsiteY1" fmla="*/ 1351128 h 1458036"/>
              <a:gd name="connsiteX2" fmla="*/ 4517409 w 4517409"/>
              <a:gd name="connsiteY2" fmla="*/ 0 h 14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17409" h="1458036">
                <a:moveTo>
                  <a:pt x="0" y="641445"/>
                </a:moveTo>
                <a:cubicBezTo>
                  <a:pt x="756313" y="1049740"/>
                  <a:pt x="1512627" y="1458036"/>
                  <a:pt x="2265528" y="1351128"/>
                </a:cubicBezTo>
                <a:cubicBezTo>
                  <a:pt x="3018430" y="1244221"/>
                  <a:pt x="3767919" y="622110"/>
                  <a:pt x="4517409" y="0"/>
                </a:cubicBezTo>
              </a:path>
            </a:pathLst>
          </a:cu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33" name="Rectangle 444"/>
          <p:cNvSpPr>
            <a:spLocks noChangeArrowheads="1"/>
          </p:cNvSpPr>
          <p:nvPr/>
        </p:nvSpPr>
        <p:spPr bwMode="auto">
          <a:xfrm>
            <a:off x="4027488" y="2671763"/>
            <a:ext cx="371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4" name="Rectangle 445"/>
          <p:cNvSpPr>
            <a:spLocks noChangeArrowheads="1"/>
          </p:cNvSpPr>
          <p:nvPr/>
        </p:nvSpPr>
        <p:spPr bwMode="auto">
          <a:xfrm>
            <a:off x="4054475" y="842963"/>
            <a:ext cx="304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5" name="Rectangle 448"/>
          <p:cNvSpPr>
            <a:spLocks noChangeArrowheads="1"/>
          </p:cNvSpPr>
          <p:nvPr/>
        </p:nvSpPr>
        <p:spPr bwMode="auto">
          <a:xfrm>
            <a:off x="2143125" y="1252538"/>
            <a:ext cx="339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6" name="Rectangle 449"/>
          <p:cNvSpPr>
            <a:spLocks noChangeArrowheads="1"/>
          </p:cNvSpPr>
          <p:nvPr/>
        </p:nvSpPr>
        <p:spPr bwMode="auto">
          <a:xfrm>
            <a:off x="6019800" y="923925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7" name="Rectangle 450"/>
          <p:cNvSpPr>
            <a:spLocks noChangeArrowheads="1"/>
          </p:cNvSpPr>
          <p:nvPr/>
        </p:nvSpPr>
        <p:spPr bwMode="auto">
          <a:xfrm>
            <a:off x="825500" y="950913"/>
            <a:ext cx="1204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 [3, 2] </a:t>
            </a:r>
          </a:p>
        </p:txBody>
      </p:sp>
      <p:sp>
        <p:nvSpPr>
          <p:cNvPr id="18538" name="Rectangle 451"/>
          <p:cNvSpPr>
            <a:spLocks noChangeArrowheads="1"/>
          </p:cNvSpPr>
          <p:nvPr/>
        </p:nvSpPr>
        <p:spPr bwMode="auto">
          <a:xfrm>
            <a:off x="2171700" y="38989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9" name="Rectangle 452"/>
          <p:cNvSpPr>
            <a:spLocks noChangeArrowheads="1"/>
          </p:cNvSpPr>
          <p:nvPr/>
        </p:nvSpPr>
        <p:spPr bwMode="auto">
          <a:xfrm>
            <a:off x="6702425" y="3162300"/>
            <a:ext cx="30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40" name="Rectangle 453"/>
          <p:cNvSpPr>
            <a:spLocks noChangeArrowheads="1"/>
          </p:cNvSpPr>
          <p:nvPr/>
        </p:nvSpPr>
        <p:spPr bwMode="auto">
          <a:xfrm>
            <a:off x="7861300" y="323056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baseline="30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41"/>
          <p:cNvSpPr>
            <a:spLocks noChangeArrowheads="1"/>
          </p:cNvSpPr>
          <p:nvPr/>
        </p:nvSpPr>
        <p:spPr bwMode="auto">
          <a:xfrm>
            <a:off x="2552700" y="1552575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m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0" name="Rounded Rectangle 329"/>
          <p:cNvSpPr/>
          <p:nvPr/>
        </p:nvSpPr>
        <p:spPr>
          <a:xfrm>
            <a:off x="1970088" y="3603625"/>
            <a:ext cx="1473200" cy="96837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 rot="14041061">
            <a:off x="1983581" y="4310857"/>
            <a:ext cx="115887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32" name="Oval 331"/>
          <p:cNvSpPr/>
          <p:nvPr/>
        </p:nvSpPr>
        <p:spPr>
          <a:xfrm rot="14041061">
            <a:off x="2128044" y="398065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33" name="Oval 332"/>
          <p:cNvSpPr/>
          <p:nvPr/>
        </p:nvSpPr>
        <p:spPr>
          <a:xfrm>
            <a:off x="2149475" y="4289425"/>
            <a:ext cx="65088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34" name="Oval 333"/>
          <p:cNvSpPr/>
          <p:nvPr/>
        </p:nvSpPr>
        <p:spPr>
          <a:xfrm>
            <a:off x="2289175" y="4278313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35" name="Straight Connector 334"/>
          <p:cNvCxnSpPr>
            <a:stCxn id="331" idx="4"/>
            <a:endCxn id="332" idx="7"/>
          </p:cNvCxnSpPr>
          <p:nvPr/>
        </p:nvCxnSpPr>
        <p:spPr>
          <a:xfrm flipV="1">
            <a:off x="2068513" y="3992563"/>
            <a:ext cx="74612" cy="3317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6" name="Straight Connector 335"/>
          <p:cNvCxnSpPr>
            <a:stCxn id="334" idx="1"/>
            <a:endCxn id="332" idx="3"/>
          </p:cNvCxnSpPr>
          <p:nvPr/>
        </p:nvCxnSpPr>
        <p:spPr>
          <a:xfrm rot="16200000" flipV="1">
            <a:off x="2132013" y="4130675"/>
            <a:ext cx="261937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7" name="Straight Connector 336"/>
          <p:cNvCxnSpPr>
            <a:stCxn id="333" idx="0"/>
            <a:endCxn id="332" idx="1"/>
          </p:cNvCxnSpPr>
          <p:nvPr/>
        </p:nvCxnSpPr>
        <p:spPr>
          <a:xfrm rot="5400000" flipH="1" flipV="1">
            <a:off x="2072482" y="4169569"/>
            <a:ext cx="230187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8" name="Oval 337"/>
          <p:cNvSpPr/>
          <p:nvPr/>
        </p:nvSpPr>
        <p:spPr>
          <a:xfrm rot="14041061">
            <a:off x="2477294" y="426005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39" name="Oval 338"/>
          <p:cNvSpPr/>
          <p:nvPr/>
        </p:nvSpPr>
        <p:spPr>
          <a:xfrm rot="14041061">
            <a:off x="2621756" y="39489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40" name="Oval 339"/>
          <p:cNvSpPr/>
          <p:nvPr/>
        </p:nvSpPr>
        <p:spPr>
          <a:xfrm>
            <a:off x="2643188" y="4257675"/>
            <a:ext cx="650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42" name="Oval 341"/>
          <p:cNvSpPr/>
          <p:nvPr/>
        </p:nvSpPr>
        <p:spPr>
          <a:xfrm>
            <a:off x="2782888" y="4246563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43" name="Straight Connector 342"/>
          <p:cNvCxnSpPr>
            <a:stCxn id="338" idx="4"/>
            <a:endCxn id="339" idx="7"/>
          </p:cNvCxnSpPr>
          <p:nvPr/>
        </p:nvCxnSpPr>
        <p:spPr>
          <a:xfrm flipV="1">
            <a:off x="2562225" y="3960813"/>
            <a:ext cx="74613" cy="3127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4" name="Straight Connector 343"/>
          <p:cNvCxnSpPr>
            <a:stCxn id="342" idx="1"/>
            <a:endCxn id="339" idx="3"/>
          </p:cNvCxnSpPr>
          <p:nvPr/>
        </p:nvCxnSpPr>
        <p:spPr>
          <a:xfrm rot="16200000" flipV="1">
            <a:off x="2626519" y="4098132"/>
            <a:ext cx="261937" cy="69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5" name="Straight Connector 344"/>
          <p:cNvCxnSpPr>
            <a:stCxn id="340" idx="0"/>
            <a:endCxn id="339" idx="1"/>
          </p:cNvCxnSpPr>
          <p:nvPr/>
        </p:nvCxnSpPr>
        <p:spPr>
          <a:xfrm rot="5400000" flipH="1" flipV="1">
            <a:off x="2566988" y="4138612"/>
            <a:ext cx="228600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6" name="Oval 345"/>
          <p:cNvSpPr/>
          <p:nvPr/>
        </p:nvSpPr>
        <p:spPr>
          <a:xfrm rot="14041061">
            <a:off x="3037681" y="4218782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47" name="Oval 346"/>
          <p:cNvSpPr/>
          <p:nvPr/>
        </p:nvSpPr>
        <p:spPr>
          <a:xfrm rot="14041061">
            <a:off x="3182144" y="3907632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48" name="Oval 347"/>
          <p:cNvSpPr/>
          <p:nvPr/>
        </p:nvSpPr>
        <p:spPr>
          <a:xfrm>
            <a:off x="3203575" y="4216400"/>
            <a:ext cx="650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49" name="Oval 348"/>
          <p:cNvSpPr/>
          <p:nvPr/>
        </p:nvSpPr>
        <p:spPr>
          <a:xfrm>
            <a:off x="3343275" y="4205288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50" name="Straight Connector 349"/>
          <p:cNvCxnSpPr>
            <a:stCxn id="346" idx="4"/>
            <a:endCxn id="347" idx="7"/>
          </p:cNvCxnSpPr>
          <p:nvPr/>
        </p:nvCxnSpPr>
        <p:spPr>
          <a:xfrm flipV="1">
            <a:off x="3122613" y="3921125"/>
            <a:ext cx="74612" cy="3111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1" name="Straight Connector 350"/>
          <p:cNvCxnSpPr>
            <a:stCxn id="349" idx="1"/>
            <a:endCxn id="347" idx="3"/>
          </p:cNvCxnSpPr>
          <p:nvPr/>
        </p:nvCxnSpPr>
        <p:spPr>
          <a:xfrm rot="16200000" flipV="1">
            <a:off x="3186906" y="4056857"/>
            <a:ext cx="261937" cy="69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2" name="Straight Connector 351"/>
          <p:cNvCxnSpPr>
            <a:stCxn id="348" idx="0"/>
            <a:endCxn id="347" idx="1"/>
          </p:cNvCxnSpPr>
          <p:nvPr/>
        </p:nvCxnSpPr>
        <p:spPr>
          <a:xfrm rot="5400000" flipH="1" flipV="1">
            <a:off x="3127376" y="4097337"/>
            <a:ext cx="228600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3" name="Oval 352"/>
          <p:cNvSpPr/>
          <p:nvPr/>
        </p:nvSpPr>
        <p:spPr>
          <a:xfrm rot="14041061">
            <a:off x="2622550" y="3624263"/>
            <a:ext cx="115887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54" name="Straight Connector 353"/>
          <p:cNvCxnSpPr>
            <a:stCxn id="332" idx="5"/>
            <a:endCxn id="353" idx="0"/>
          </p:cNvCxnSpPr>
          <p:nvPr/>
        </p:nvCxnSpPr>
        <p:spPr>
          <a:xfrm flipV="1">
            <a:off x="2181225" y="3675063"/>
            <a:ext cx="473075" cy="2905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5" name="Straight Connector 354"/>
          <p:cNvCxnSpPr>
            <a:stCxn id="347" idx="6"/>
            <a:endCxn id="353" idx="3"/>
          </p:cNvCxnSpPr>
          <p:nvPr/>
        </p:nvCxnSpPr>
        <p:spPr>
          <a:xfrm rot="16200000" flipV="1">
            <a:off x="2856707" y="3542506"/>
            <a:ext cx="215900" cy="4841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6" name="Straight Connector 355"/>
          <p:cNvCxnSpPr>
            <a:stCxn id="339" idx="5"/>
            <a:endCxn id="353" idx="1"/>
          </p:cNvCxnSpPr>
          <p:nvPr/>
        </p:nvCxnSpPr>
        <p:spPr>
          <a:xfrm flipV="1">
            <a:off x="2674938" y="3703638"/>
            <a:ext cx="11112" cy="2317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7" name="Rounded Rectangle 246"/>
          <p:cNvSpPr/>
          <p:nvPr/>
        </p:nvSpPr>
        <p:spPr>
          <a:xfrm>
            <a:off x="290513" y="3616325"/>
            <a:ext cx="1474787" cy="9699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Freeform 194"/>
          <p:cNvSpPr/>
          <p:nvPr/>
        </p:nvSpPr>
        <p:spPr>
          <a:xfrm flipH="1" flipV="1">
            <a:off x="3590925" y="1844675"/>
            <a:ext cx="366713" cy="461963"/>
          </a:xfrm>
          <a:custGeom>
            <a:avLst/>
            <a:gdLst>
              <a:gd name="connsiteX0" fmla="*/ 436728 w 436728"/>
              <a:gd name="connsiteY0" fmla="*/ 545911 h 545911"/>
              <a:gd name="connsiteX1" fmla="*/ 0 w 436728"/>
              <a:gd name="connsiteY1" fmla="*/ 545911 h 545911"/>
              <a:gd name="connsiteX2" fmla="*/ 0 w 436728"/>
              <a:gd name="connsiteY2" fmla="*/ 0 h 545911"/>
              <a:gd name="connsiteX3" fmla="*/ 382137 w 436728"/>
              <a:gd name="connsiteY3" fmla="*/ 0 h 545911"/>
              <a:gd name="connsiteX4" fmla="*/ 436728 w 436728"/>
              <a:gd name="connsiteY4" fmla="*/ 545911 h 54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728" h="545911">
                <a:moveTo>
                  <a:pt x="436728" y="545911"/>
                </a:moveTo>
                <a:lnTo>
                  <a:pt x="0" y="545911"/>
                </a:lnTo>
                <a:lnTo>
                  <a:pt x="0" y="0"/>
                </a:lnTo>
                <a:lnTo>
                  <a:pt x="382137" y="0"/>
                </a:lnTo>
                <a:lnTo>
                  <a:pt x="436728" y="54591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1897063" y="1814513"/>
            <a:ext cx="436562" cy="546100"/>
          </a:xfrm>
          <a:custGeom>
            <a:avLst/>
            <a:gdLst>
              <a:gd name="connsiteX0" fmla="*/ 436728 w 436728"/>
              <a:gd name="connsiteY0" fmla="*/ 545911 h 545911"/>
              <a:gd name="connsiteX1" fmla="*/ 0 w 436728"/>
              <a:gd name="connsiteY1" fmla="*/ 545911 h 545911"/>
              <a:gd name="connsiteX2" fmla="*/ 0 w 436728"/>
              <a:gd name="connsiteY2" fmla="*/ 0 h 545911"/>
              <a:gd name="connsiteX3" fmla="*/ 382137 w 436728"/>
              <a:gd name="connsiteY3" fmla="*/ 0 h 545911"/>
              <a:gd name="connsiteX4" fmla="*/ 436728 w 436728"/>
              <a:gd name="connsiteY4" fmla="*/ 545911 h 54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728" h="545911">
                <a:moveTo>
                  <a:pt x="436728" y="545911"/>
                </a:moveTo>
                <a:lnTo>
                  <a:pt x="0" y="545911"/>
                </a:lnTo>
                <a:lnTo>
                  <a:pt x="0" y="0"/>
                </a:lnTo>
                <a:lnTo>
                  <a:pt x="382137" y="0"/>
                </a:lnTo>
                <a:lnTo>
                  <a:pt x="436728" y="54591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300038" y="1501775"/>
            <a:ext cx="1474787" cy="96837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4121150" y="1514475"/>
            <a:ext cx="1474788" cy="9699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0" name="Freeform 189"/>
          <p:cNvSpPr/>
          <p:nvPr/>
        </p:nvSpPr>
        <p:spPr>
          <a:xfrm>
            <a:off x="2989263" y="1828800"/>
            <a:ext cx="463550" cy="219075"/>
          </a:xfrm>
          <a:custGeom>
            <a:avLst/>
            <a:gdLst>
              <a:gd name="connsiteX0" fmla="*/ 0 w 464024"/>
              <a:gd name="connsiteY0" fmla="*/ 0 h 218364"/>
              <a:gd name="connsiteX1" fmla="*/ 13648 w 464024"/>
              <a:gd name="connsiteY1" fmla="*/ 191068 h 218364"/>
              <a:gd name="connsiteX2" fmla="*/ 464024 w 464024"/>
              <a:gd name="connsiteY2" fmla="*/ 218364 h 218364"/>
              <a:gd name="connsiteX3" fmla="*/ 464024 w 464024"/>
              <a:gd name="connsiteY3" fmla="*/ 13647 h 218364"/>
              <a:gd name="connsiteX4" fmla="*/ 0 w 464024"/>
              <a:gd name="connsiteY4" fmla="*/ 0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024" h="218364">
                <a:moveTo>
                  <a:pt x="0" y="0"/>
                </a:moveTo>
                <a:lnTo>
                  <a:pt x="13648" y="191068"/>
                </a:lnTo>
                <a:lnTo>
                  <a:pt x="464024" y="218364"/>
                </a:lnTo>
                <a:lnTo>
                  <a:pt x="464024" y="13647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222408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189706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1570038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03040-9117-47E3-B911-FDFCC0B33FA1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4940300"/>
            <a:ext cx="9144000" cy="133826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 the path from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the first vertex on the topmost layer in the drawing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Put the vertices on the path on the layer of  vertex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Draw the components connected with the path below the path.</a:t>
            </a:r>
          </a:p>
        </p:txBody>
      </p:sp>
      <p:sp>
        <p:nvSpPr>
          <p:cNvPr id="154" name="Oval 153"/>
          <p:cNvSpPr/>
          <p:nvPr/>
        </p:nvSpPr>
        <p:spPr>
          <a:xfrm rot="14041061">
            <a:off x="350044" y="2202657"/>
            <a:ext cx="115887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5" name="Oval 154"/>
          <p:cNvSpPr/>
          <p:nvPr/>
        </p:nvSpPr>
        <p:spPr>
          <a:xfrm rot="14041061">
            <a:off x="494506" y="18915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6" name="Oval 155"/>
          <p:cNvSpPr/>
          <p:nvPr/>
        </p:nvSpPr>
        <p:spPr>
          <a:xfrm>
            <a:off x="515938" y="2179638"/>
            <a:ext cx="65087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57" name="Oval 156"/>
          <p:cNvSpPr/>
          <p:nvPr/>
        </p:nvSpPr>
        <p:spPr>
          <a:xfrm>
            <a:off x="655638" y="2189163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58" name="Straight Connector 157"/>
          <p:cNvCxnSpPr>
            <a:stCxn id="154" idx="4"/>
            <a:endCxn id="155" idx="7"/>
          </p:cNvCxnSpPr>
          <p:nvPr/>
        </p:nvCxnSpPr>
        <p:spPr>
          <a:xfrm flipV="1">
            <a:off x="434975" y="1914525"/>
            <a:ext cx="8572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9" name="Straight Connector 158"/>
          <p:cNvCxnSpPr>
            <a:stCxn id="157" idx="1"/>
            <a:endCxn id="155" idx="3"/>
          </p:cNvCxnSpPr>
          <p:nvPr/>
        </p:nvCxnSpPr>
        <p:spPr>
          <a:xfrm rot="16200000" flipV="1">
            <a:off x="487363" y="2030412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0" name="Straight Connector 159"/>
          <p:cNvCxnSpPr>
            <a:stCxn id="156" idx="0"/>
            <a:endCxn id="155" idx="1"/>
          </p:cNvCxnSpPr>
          <p:nvPr/>
        </p:nvCxnSpPr>
        <p:spPr>
          <a:xfrm rot="16200000" flipV="1">
            <a:off x="449263" y="2079625"/>
            <a:ext cx="198438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1" name="Oval 160"/>
          <p:cNvSpPr/>
          <p:nvPr/>
        </p:nvSpPr>
        <p:spPr>
          <a:xfrm rot="14041061">
            <a:off x="851694" y="217090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2" name="Oval 161"/>
          <p:cNvSpPr/>
          <p:nvPr/>
        </p:nvSpPr>
        <p:spPr>
          <a:xfrm rot="14041061">
            <a:off x="996156" y="185975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3" name="Oval 162"/>
          <p:cNvSpPr/>
          <p:nvPr/>
        </p:nvSpPr>
        <p:spPr>
          <a:xfrm>
            <a:off x="1019175" y="2168525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4" name="Oval 163"/>
          <p:cNvSpPr/>
          <p:nvPr/>
        </p:nvSpPr>
        <p:spPr>
          <a:xfrm>
            <a:off x="1157288" y="2157413"/>
            <a:ext cx="650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65" name="Straight Connector 164"/>
          <p:cNvCxnSpPr>
            <a:stCxn id="161" idx="4"/>
            <a:endCxn id="162" idx="7"/>
          </p:cNvCxnSpPr>
          <p:nvPr/>
        </p:nvCxnSpPr>
        <p:spPr>
          <a:xfrm flipV="1">
            <a:off x="936625" y="1882775"/>
            <a:ext cx="8731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4" idx="1"/>
            <a:endCxn id="162" idx="3"/>
          </p:cNvCxnSpPr>
          <p:nvPr/>
        </p:nvCxnSpPr>
        <p:spPr>
          <a:xfrm rot="16200000" flipV="1">
            <a:off x="990601" y="1998662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63" idx="0"/>
            <a:endCxn id="162" idx="1"/>
          </p:cNvCxnSpPr>
          <p:nvPr/>
        </p:nvCxnSpPr>
        <p:spPr>
          <a:xfrm rot="16200000" flipV="1">
            <a:off x="941388" y="2058988"/>
            <a:ext cx="217487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14041061">
            <a:off x="1345406" y="21709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85" name="Oval 184"/>
          <p:cNvSpPr/>
          <p:nvPr/>
        </p:nvSpPr>
        <p:spPr>
          <a:xfrm rot="14041061">
            <a:off x="1489869" y="185975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3" name="Oval 212"/>
          <p:cNvSpPr/>
          <p:nvPr/>
        </p:nvSpPr>
        <p:spPr>
          <a:xfrm>
            <a:off x="1512888" y="2168525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4" name="Oval 213"/>
          <p:cNvSpPr/>
          <p:nvPr/>
        </p:nvSpPr>
        <p:spPr>
          <a:xfrm>
            <a:off x="1651000" y="2157413"/>
            <a:ext cx="650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2" name="Straight Connector 221"/>
          <p:cNvCxnSpPr>
            <a:stCxn id="175" idx="4"/>
            <a:endCxn id="185" idx="7"/>
          </p:cNvCxnSpPr>
          <p:nvPr/>
        </p:nvCxnSpPr>
        <p:spPr>
          <a:xfrm flipV="1">
            <a:off x="1430338" y="1882775"/>
            <a:ext cx="87312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>
            <a:stCxn id="214" idx="1"/>
            <a:endCxn id="185" idx="3"/>
          </p:cNvCxnSpPr>
          <p:nvPr/>
        </p:nvCxnSpPr>
        <p:spPr>
          <a:xfrm rot="16200000" flipV="1">
            <a:off x="1484313" y="1998662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6" name="Straight Connector 225"/>
          <p:cNvCxnSpPr>
            <a:stCxn id="213" idx="0"/>
            <a:endCxn id="185" idx="1"/>
          </p:cNvCxnSpPr>
          <p:nvPr/>
        </p:nvCxnSpPr>
        <p:spPr>
          <a:xfrm rot="16200000" flipV="1">
            <a:off x="1435894" y="2059782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7" name="Oval 226"/>
          <p:cNvSpPr/>
          <p:nvPr/>
        </p:nvSpPr>
        <p:spPr>
          <a:xfrm rot="14041061">
            <a:off x="921544" y="153590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228" name="Straight Connector 227"/>
          <p:cNvCxnSpPr>
            <a:stCxn id="155" idx="5"/>
            <a:endCxn id="227" idx="0"/>
          </p:cNvCxnSpPr>
          <p:nvPr/>
        </p:nvCxnSpPr>
        <p:spPr>
          <a:xfrm flipV="1">
            <a:off x="557213" y="1601788"/>
            <a:ext cx="396875" cy="2651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9" name="Straight Connector 228"/>
          <p:cNvCxnSpPr>
            <a:stCxn id="185" idx="6"/>
            <a:endCxn id="227" idx="3"/>
          </p:cNvCxnSpPr>
          <p:nvPr/>
        </p:nvCxnSpPr>
        <p:spPr>
          <a:xfrm rot="16200000" flipV="1">
            <a:off x="1139032" y="1454944"/>
            <a:ext cx="265112" cy="5143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0" name="Straight Connector 229"/>
          <p:cNvCxnSpPr>
            <a:stCxn id="162" idx="5"/>
            <a:endCxn id="227" idx="1"/>
          </p:cNvCxnSpPr>
          <p:nvPr/>
        </p:nvCxnSpPr>
        <p:spPr>
          <a:xfrm flipH="1" flipV="1">
            <a:off x="976313" y="1624013"/>
            <a:ext cx="82550" cy="2127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9" name="Oval 248"/>
          <p:cNvSpPr/>
          <p:nvPr/>
        </p:nvSpPr>
        <p:spPr>
          <a:xfrm rot="14041061">
            <a:off x="4108450" y="2249488"/>
            <a:ext cx="115887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0" name="Oval 249"/>
          <p:cNvSpPr/>
          <p:nvPr/>
        </p:nvSpPr>
        <p:spPr>
          <a:xfrm rot="14041061">
            <a:off x="4252912" y="1920876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1" name="Oval 250"/>
          <p:cNvSpPr/>
          <p:nvPr/>
        </p:nvSpPr>
        <p:spPr>
          <a:xfrm>
            <a:off x="4275138" y="2227263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2" name="Oval 251"/>
          <p:cNvSpPr/>
          <p:nvPr/>
        </p:nvSpPr>
        <p:spPr>
          <a:xfrm>
            <a:off x="4413250" y="2217738"/>
            <a:ext cx="650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53" name="Straight Connector 252"/>
          <p:cNvCxnSpPr>
            <a:stCxn id="249" idx="4"/>
            <a:endCxn id="250" idx="7"/>
          </p:cNvCxnSpPr>
          <p:nvPr/>
        </p:nvCxnSpPr>
        <p:spPr>
          <a:xfrm flipV="1">
            <a:off x="4192588" y="1939925"/>
            <a:ext cx="84137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4" name="Straight Connector 253"/>
          <p:cNvCxnSpPr>
            <a:stCxn id="252" idx="1"/>
            <a:endCxn id="250" idx="3"/>
          </p:cNvCxnSpPr>
          <p:nvPr/>
        </p:nvCxnSpPr>
        <p:spPr>
          <a:xfrm rot="16200000" flipV="1">
            <a:off x="4246563" y="2058987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5" name="Straight Connector 254"/>
          <p:cNvCxnSpPr>
            <a:stCxn id="251" idx="0"/>
            <a:endCxn id="250" idx="1"/>
          </p:cNvCxnSpPr>
          <p:nvPr/>
        </p:nvCxnSpPr>
        <p:spPr>
          <a:xfrm rot="16200000" flipV="1">
            <a:off x="4198144" y="211851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6" name="Oval 255"/>
          <p:cNvSpPr/>
          <p:nvPr/>
        </p:nvSpPr>
        <p:spPr>
          <a:xfrm rot="14041061">
            <a:off x="4602956" y="2199482"/>
            <a:ext cx="115887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7" name="Oval 256"/>
          <p:cNvSpPr/>
          <p:nvPr/>
        </p:nvSpPr>
        <p:spPr>
          <a:xfrm rot="14041061">
            <a:off x="4746625" y="1889126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8" name="Oval 257"/>
          <p:cNvSpPr/>
          <p:nvPr/>
        </p:nvSpPr>
        <p:spPr>
          <a:xfrm>
            <a:off x="4768850" y="2197100"/>
            <a:ext cx="65088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59" name="Oval 258"/>
          <p:cNvSpPr/>
          <p:nvPr/>
        </p:nvSpPr>
        <p:spPr>
          <a:xfrm>
            <a:off x="4906963" y="2185988"/>
            <a:ext cx="650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0" name="Straight Connector 259"/>
          <p:cNvCxnSpPr>
            <a:stCxn id="256" idx="4"/>
            <a:endCxn id="257" idx="7"/>
          </p:cNvCxnSpPr>
          <p:nvPr/>
        </p:nvCxnSpPr>
        <p:spPr>
          <a:xfrm flipV="1">
            <a:off x="4686300" y="1911350"/>
            <a:ext cx="8731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1" name="Straight Connector 260"/>
          <p:cNvCxnSpPr>
            <a:stCxn id="259" idx="1"/>
            <a:endCxn id="257" idx="3"/>
          </p:cNvCxnSpPr>
          <p:nvPr/>
        </p:nvCxnSpPr>
        <p:spPr>
          <a:xfrm rot="16200000" flipV="1">
            <a:off x="4740276" y="2027237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2" name="Straight Connector 261"/>
          <p:cNvCxnSpPr>
            <a:stCxn id="258" idx="0"/>
            <a:endCxn id="257" idx="1"/>
          </p:cNvCxnSpPr>
          <p:nvPr/>
        </p:nvCxnSpPr>
        <p:spPr>
          <a:xfrm rot="16200000" flipV="1">
            <a:off x="4691062" y="2087563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3" name="Oval 262"/>
          <p:cNvSpPr/>
          <p:nvPr/>
        </p:nvSpPr>
        <p:spPr>
          <a:xfrm rot="14041061">
            <a:off x="5161756" y="21582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4" name="Oval 263"/>
          <p:cNvSpPr/>
          <p:nvPr/>
        </p:nvSpPr>
        <p:spPr>
          <a:xfrm rot="14041061">
            <a:off x="5307012" y="1847851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5" name="Oval 264"/>
          <p:cNvSpPr/>
          <p:nvPr/>
        </p:nvSpPr>
        <p:spPr>
          <a:xfrm>
            <a:off x="5329238" y="2155825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66" name="Oval 265"/>
          <p:cNvSpPr/>
          <p:nvPr/>
        </p:nvSpPr>
        <p:spPr>
          <a:xfrm>
            <a:off x="5467350" y="2144713"/>
            <a:ext cx="650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67" name="Straight Connector 266"/>
          <p:cNvCxnSpPr>
            <a:stCxn id="263" idx="4"/>
            <a:endCxn id="264" idx="7"/>
          </p:cNvCxnSpPr>
          <p:nvPr/>
        </p:nvCxnSpPr>
        <p:spPr>
          <a:xfrm flipV="1">
            <a:off x="5246688" y="1870075"/>
            <a:ext cx="87312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8" name="Straight Connector 267"/>
          <p:cNvCxnSpPr>
            <a:stCxn id="266" idx="1"/>
            <a:endCxn id="264" idx="3"/>
          </p:cNvCxnSpPr>
          <p:nvPr/>
        </p:nvCxnSpPr>
        <p:spPr>
          <a:xfrm rot="16200000" flipV="1">
            <a:off x="5300663" y="1985962"/>
            <a:ext cx="27305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9" name="Straight Connector 268"/>
          <p:cNvCxnSpPr>
            <a:stCxn id="265" idx="0"/>
            <a:endCxn id="264" idx="1"/>
          </p:cNvCxnSpPr>
          <p:nvPr/>
        </p:nvCxnSpPr>
        <p:spPr>
          <a:xfrm rot="16200000" flipV="1">
            <a:off x="5252244" y="2047082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70" name="Oval 269"/>
          <p:cNvSpPr/>
          <p:nvPr/>
        </p:nvSpPr>
        <p:spPr>
          <a:xfrm rot="14041061">
            <a:off x="4746625" y="1563688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1" name="Straight Connector 270"/>
          <p:cNvCxnSpPr>
            <a:stCxn id="250" idx="5"/>
            <a:endCxn id="270" idx="0"/>
          </p:cNvCxnSpPr>
          <p:nvPr/>
        </p:nvCxnSpPr>
        <p:spPr>
          <a:xfrm flipV="1">
            <a:off x="4314825" y="1627188"/>
            <a:ext cx="465138" cy="269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2" name="Straight Connector 271"/>
          <p:cNvCxnSpPr>
            <a:stCxn id="264" idx="6"/>
            <a:endCxn id="270" idx="3"/>
          </p:cNvCxnSpPr>
          <p:nvPr/>
        </p:nvCxnSpPr>
        <p:spPr>
          <a:xfrm rot="16200000" flipV="1">
            <a:off x="4979988" y="1466850"/>
            <a:ext cx="223837" cy="5064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Straight Connector 272"/>
          <p:cNvCxnSpPr>
            <a:stCxn id="257" idx="5"/>
            <a:endCxn id="270" idx="1"/>
          </p:cNvCxnSpPr>
          <p:nvPr/>
        </p:nvCxnSpPr>
        <p:spPr>
          <a:xfrm flipH="1" flipV="1">
            <a:off x="4800600" y="1654175"/>
            <a:ext cx="952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0" name="Oval 289"/>
          <p:cNvSpPr/>
          <p:nvPr/>
        </p:nvSpPr>
        <p:spPr>
          <a:xfrm rot="14041061">
            <a:off x="2797969" y="1558132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92" name="Straight Connector 291"/>
          <p:cNvCxnSpPr>
            <a:stCxn id="227" idx="3"/>
            <a:endCxn id="290" idx="7"/>
          </p:cNvCxnSpPr>
          <p:nvPr/>
        </p:nvCxnSpPr>
        <p:spPr>
          <a:xfrm flipV="1">
            <a:off x="1014413" y="1579563"/>
            <a:ext cx="1808162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6" name="Straight Connector 295"/>
          <p:cNvCxnSpPr>
            <a:stCxn id="290" idx="3"/>
            <a:endCxn id="270" idx="7"/>
          </p:cNvCxnSpPr>
          <p:nvPr/>
        </p:nvCxnSpPr>
        <p:spPr>
          <a:xfrm flipV="1">
            <a:off x="2889250" y="1584325"/>
            <a:ext cx="1882775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9" name="Oval 288"/>
          <p:cNvSpPr/>
          <p:nvPr/>
        </p:nvSpPr>
        <p:spPr>
          <a:xfrm rot="14041061">
            <a:off x="1902619" y="2180432"/>
            <a:ext cx="115887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4" name="Oval 293"/>
          <p:cNvSpPr/>
          <p:nvPr/>
        </p:nvSpPr>
        <p:spPr>
          <a:xfrm rot="14041061">
            <a:off x="2048669" y="1875631"/>
            <a:ext cx="114300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2068513" y="2178050"/>
            <a:ext cx="65087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2208213" y="2168525"/>
            <a:ext cx="63500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298" name="Straight Connector 297"/>
          <p:cNvCxnSpPr>
            <a:stCxn id="289" idx="4"/>
            <a:endCxn id="294" idx="7"/>
          </p:cNvCxnSpPr>
          <p:nvPr/>
        </p:nvCxnSpPr>
        <p:spPr>
          <a:xfrm flipV="1">
            <a:off x="1987550" y="1898650"/>
            <a:ext cx="85725" cy="279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9" name="Straight Connector 298"/>
          <p:cNvCxnSpPr>
            <a:stCxn id="297" idx="1"/>
            <a:endCxn id="294" idx="3"/>
          </p:cNvCxnSpPr>
          <p:nvPr/>
        </p:nvCxnSpPr>
        <p:spPr>
          <a:xfrm rot="16200000" flipV="1">
            <a:off x="2043113" y="2011362"/>
            <a:ext cx="26670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0" name="Straight Connector 299"/>
          <p:cNvCxnSpPr>
            <a:stCxn id="295" idx="0"/>
            <a:endCxn id="294" idx="1"/>
          </p:cNvCxnSpPr>
          <p:nvPr/>
        </p:nvCxnSpPr>
        <p:spPr>
          <a:xfrm rot="16200000" flipV="1">
            <a:off x="1993900" y="2071688"/>
            <a:ext cx="2127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1" name="Straight Connector 300"/>
          <p:cNvCxnSpPr>
            <a:stCxn id="294" idx="4"/>
            <a:endCxn id="315" idx="7"/>
          </p:cNvCxnSpPr>
          <p:nvPr/>
        </p:nvCxnSpPr>
        <p:spPr>
          <a:xfrm>
            <a:off x="2132013" y="1876425"/>
            <a:ext cx="239712" cy="15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2" name="Oval 301"/>
          <p:cNvSpPr/>
          <p:nvPr/>
        </p:nvSpPr>
        <p:spPr>
          <a:xfrm rot="7558939" flipV="1">
            <a:off x="3578225" y="1916113"/>
            <a:ext cx="107950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3" name="Oval 302"/>
          <p:cNvSpPr/>
          <p:nvPr/>
        </p:nvSpPr>
        <p:spPr>
          <a:xfrm rot="7558939" flipV="1">
            <a:off x="3722688" y="2203450"/>
            <a:ext cx="107950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4" name="Oval 303"/>
          <p:cNvSpPr/>
          <p:nvPr/>
        </p:nvSpPr>
        <p:spPr>
          <a:xfrm flipV="1">
            <a:off x="3740150" y="1871663"/>
            <a:ext cx="65088" cy="10795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5" name="Oval 304"/>
          <p:cNvSpPr/>
          <p:nvPr/>
        </p:nvSpPr>
        <p:spPr>
          <a:xfrm flipV="1">
            <a:off x="3878263" y="1881188"/>
            <a:ext cx="65087" cy="10795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6" name="Straight Connector 305"/>
          <p:cNvCxnSpPr>
            <a:stCxn id="302" idx="4"/>
            <a:endCxn id="303" idx="7"/>
          </p:cNvCxnSpPr>
          <p:nvPr/>
        </p:nvCxnSpPr>
        <p:spPr>
          <a:xfrm>
            <a:off x="3657600" y="1979613"/>
            <a:ext cx="87313" cy="2651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7" name="Straight Connector 306"/>
          <p:cNvCxnSpPr>
            <a:stCxn id="305" idx="1"/>
            <a:endCxn id="303" idx="3"/>
          </p:cNvCxnSpPr>
          <p:nvPr/>
        </p:nvCxnSpPr>
        <p:spPr>
          <a:xfrm rot="5400000">
            <a:off x="3721101" y="2060575"/>
            <a:ext cx="25400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8" name="Straight Connector 307"/>
          <p:cNvCxnSpPr>
            <a:stCxn id="304" idx="0"/>
            <a:endCxn id="303" idx="1"/>
          </p:cNvCxnSpPr>
          <p:nvPr/>
        </p:nvCxnSpPr>
        <p:spPr>
          <a:xfrm rot="5400000">
            <a:off x="3670300" y="2081213"/>
            <a:ext cx="203200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9" name="Oval 308"/>
          <p:cNvSpPr/>
          <p:nvPr/>
        </p:nvSpPr>
        <p:spPr>
          <a:xfrm rot="14041061">
            <a:off x="2774156" y="187245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0" name="Straight Connector 309"/>
          <p:cNvCxnSpPr>
            <a:stCxn id="309" idx="7"/>
            <a:endCxn id="315" idx="3"/>
          </p:cNvCxnSpPr>
          <p:nvPr/>
        </p:nvCxnSpPr>
        <p:spPr>
          <a:xfrm rot="10800000" flipV="1">
            <a:off x="2438400" y="1893888"/>
            <a:ext cx="360363" cy="222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1" name="Oval 310"/>
          <p:cNvSpPr/>
          <p:nvPr/>
        </p:nvSpPr>
        <p:spPr>
          <a:xfrm rot="14041061">
            <a:off x="3036887" y="1905001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12" name="Oval 311"/>
          <p:cNvSpPr/>
          <p:nvPr/>
        </p:nvSpPr>
        <p:spPr>
          <a:xfrm>
            <a:off x="3355975" y="1887538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3" name="Straight Connector 312"/>
          <p:cNvCxnSpPr>
            <a:stCxn id="312" idx="1"/>
            <a:endCxn id="311" idx="4"/>
          </p:cNvCxnSpPr>
          <p:nvPr/>
        </p:nvCxnSpPr>
        <p:spPr>
          <a:xfrm rot="16200000" flipH="1" flipV="1">
            <a:off x="3244057" y="1783556"/>
            <a:ext cx="0" cy="2428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4" name="Straight Connector 313"/>
          <p:cNvCxnSpPr>
            <a:stCxn id="309" idx="3"/>
            <a:endCxn id="311" idx="7"/>
          </p:cNvCxnSpPr>
          <p:nvPr/>
        </p:nvCxnSpPr>
        <p:spPr>
          <a:xfrm>
            <a:off x="2865438" y="1917700"/>
            <a:ext cx="196850" cy="79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5" name="Oval 314"/>
          <p:cNvSpPr/>
          <p:nvPr/>
        </p:nvSpPr>
        <p:spPr>
          <a:xfrm rot="14041061">
            <a:off x="2347119" y="1872457"/>
            <a:ext cx="115887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16" name="Straight Connector 315"/>
          <p:cNvCxnSpPr>
            <a:stCxn id="315" idx="2"/>
            <a:endCxn id="303" idx="6"/>
          </p:cNvCxnSpPr>
          <p:nvPr/>
        </p:nvCxnSpPr>
        <p:spPr>
          <a:xfrm rot="16200000" flipH="1">
            <a:off x="2928145" y="1462881"/>
            <a:ext cx="328612" cy="13049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3" name="Straight Connector 322"/>
          <p:cNvCxnSpPr/>
          <p:nvPr/>
        </p:nvCxnSpPr>
        <p:spPr>
          <a:xfrm rot="5400000" flipH="1" flipV="1">
            <a:off x="2719388" y="1731962"/>
            <a:ext cx="236538" cy="174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3" name="Isosceles Triangle 432"/>
          <p:cNvSpPr/>
          <p:nvPr/>
        </p:nvSpPr>
        <p:spPr>
          <a:xfrm>
            <a:off x="7573963" y="1241425"/>
            <a:ext cx="942975" cy="99695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434" name="Straight Connector 433"/>
          <p:cNvCxnSpPr/>
          <p:nvPr/>
        </p:nvCxnSpPr>
        <p:spPr>
          <a:xfrm rot="10800000">
            <a:off x="0" y="121443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5" name="Oval 434"/>
          <p:cNvSpPr/>
          <p:nvPr/>
        </p:nvSpPr>
        <p:spPr>
          <a:xfrm rot="14041061">
            <a:off x="7997031" y="1210469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6" name="Oval 435"/>
          <p:cNvSpPr/>
          <p:nvPr/>
        </p:nvSpPr>
        <p:spPr>
          <a:xfrm rot="14041061">
            <a:off x="6850856" y="1210469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8" name="Straight Connector 437"/>
          <p:cNvCxnSpPr>
            <a:stCxn id="436" idx="4"/>
            <a:endCxn id="435" idx="7"/>
          </p:cNvCxnSpPr>
          <p:nvPr/>
        </p:nvCxnSpPr>
        <p:spPr>
          <a:xfrm flipV="1">
            <a:off x="6935788" y="1223963"/>
            <a:ext cx="1077912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0" name="Freeform 439"/>
          <p:cNvSpPr/>
          <p:nvPr/>
        </p:nvSpPr>
        <p:spPr>
          <a:xfrm>
            <a:off x="2401888" y="1282700"/>
            <a:ext cx="4518025" cy="1458913"/>
          </a:xfrm>
          <a:custGeom>
            <a:avLst/>
            <a:gdLst>
              <a:gd name="connsiteX0" fmla="*/ 0 w 4517409"/>
              <a:gd name="connsiteY0" fmla="*/ 641445 h 1458036"/>
              <a:gd name="connsiteX1" fmla="*/ 2265528 w 4517409"/>
              <a:gd name="connsiteY1" fmla="*/ 1351128 h 1458036"/>
              <a:gd name="connsiteX2" fmla="*/ 4517409 w 4517409"/>
              <a:gd name="connsiteY2" fmla="*/ 0 h 14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17409" h="1458036">
                <a:moveTo>
                  <a:pt x="0" y="641445"/>
                </a:moveTo>
                <a:cubicBezTo>
                  <a:pt x="756313" y="1049740"/>
                  <a:pt x="1512627" y="1458036"/>
                  <a:pt x="2265528" y="1351128"/>
                </a:cubicBezTo>
                <a:cubicBezTo>
                  <a:pt x="3018430" y="1244221"/>
                  <a:pt x="3767919" y="622110"/>
                  <a:pt x="4517409" y="0"/>
                </a:cubicBezTo>
              </a:path>
            </a:pathLst>
          </a:cu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82" name="Rectangle 451"/>
          <p:cNvSpPr>
            <a:spLocks noChangeArrowheads="1"/>
          </p:cNvSpPr>
          <p:nvPr/>
        </p:nvSpPr>
        <p:spPr bwMode="auto">
          <a:xfrm>
            <a:off x="2171700" y="1538288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83" name="Rectangle 452"/>
          <p:cNvSpPr>
            <a:spLocks noChangeArrowheads="1"/>
          </p:cNvSpPr>
          <p:nvPr/>
        </p:nvSpPr>
        <p:spPr bwMode="auto">
          <a:xfrm>
            <a:off x="6702425" y="801688"/>
            <a:ext cx="2746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84" name="Rectangle 453"/>
          <p:cNvSpPr>
            <a:spLocks noChangeArrowheads="1"/>
          </p:cNvSpPr>
          <p:nvPr/>
        </p:nvSpPr>
        <p:spPr bwMode="auto">
          <a:xfrm>
            <a:off x="7861300" y="869950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2387600" y="1597025"/>
            <a:ext cx="450850" cy="327025"/>
          </a:xfrm>
          <a:custGeom>
            <a:avLst/>
            <a:gdLst>
              <a:gd name="connsiteX0" fmla="*/ 0 w 450376"/>
              <a:gd name="connsiteY0" fmla="*/ 327546 h 327546"/>
              <a:gd name="connsiteX1" fmla="*/ 450376 w 450376"/>
              <a:gd name="connsiteY1" fmla="*/ 313899 h 327546"/>
              <a:gd name="connsiteX2" fmla="*/ 450376 w 450376"/>
              <a:gd name="connsiteY2" fmla="*/ 0 h 32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0376" h="327546">
                <a:moveTo>
                  <a:pt x="0" y="327546"/>
                </a:moveTo>
                <a:lnTo>
                  <a:pt x="450376" y="313899"/>
                </a:lnTo>
                <a:lnTo>
                  <a:pt x="450376" y="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6" name="Straight Connector 195"/>
          <p:cNvCxnSpPr/>
          <p:nvPr/>
        </p:nvCxnSpPr>
        <p:spPr>
          <a:xfrm rot="10800000">
            <a:off x="0" y="4340225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7" name="Straight Connector 196"/>
          <p:cNvCxnSpPr/>
          <p:nvPr/>
        </p:nvCxnSpPr>
        <p:spPr>
          <a:xfrm rot="10800000">
            <a:off x="0" y="401320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>
            <a:off x="0" y="3684588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9" name="Isosceles Triangle 198"/>
          <p:cNvSpPr/>
          <p:nvPr/>
        </p:nvSpPr>
        <p:spPr>
          <a:xfrm>
            <a:off x="7573963" y="3357563"/>
            <a:ext cx="942975" cy="995362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200" name="Straight Connector 199"/>
          <p:cNvCxnSpPr/>
          <p:nvPr/>
        </p:nvCxnSpPr>
        <p:spPr>
          <a:xfrm rot="10800000">
            <a:off x="0" y="3330575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1" name="Oval 200"/>
          <p:cNvSpPr/>
          <p:nvPr/>
        </p:nvSpPr>
        <p:spPr>
          <a:xfrm rot="14041061">
            <a:off x="7997031" y="33266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201"/>
          <p:cNvSpPr/>
          <p:nvPr/>
        </p:nvSpPr>
        <p:spPr>
          <a:xfrm rot="14041061">
            <a:off x="6850856" y="33266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3" name="Straight Connector 202"/>
          <p:cNvCxnSpPr>
            <a:stCxn id="202" idx="4"/>
            <a:endCxn id="201" idx="7"/>
          </p:cNvCxnSpPr>
          <p:nvPr/>
        </p:nvCxnSpPr>
        <p:spPr>
          <a:xfrm flipV="1">
            <a:off x="6935788" y="3338513"/>
            <a:ext cx="1077912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594" name="Rectangle 203"/>
          <p:cNvSpPr>
            <a:spLocks noChangeArrowheads="1"/>
          </p:cNvSpPr>
          <p:nvPr/>
        </p:nvSpPr>
        <p:spPr bwMode="auto">
          <a:xfrm>
            <a:off x="6702425" y="2847975"/>
            <a:ext cx="274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95" name="Rectangle 204"/>
          <p:cNvSpPr>
            <a:spLocks noChangeArrowheads="1"/>
          </p:cNvSpPr>
          <p:nvPr/>
        </p:nvSpPr>
        <p:spPr bwMode="auto">
          <a:xfrm>
            <a:off x="7861300" y="2916238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b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Oval 210"/>
          <p:cNvSpPr/>
          <p:nvPr/>
        </p:nvSpPr>
        <p:spPr>
          <a:xfrm rot="14041061">
            <a:off x="5404644" y="3318669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212" name="Oval 211"/>
          <p:cNvSpPr/>
          <p:nvPr/>
        </p:nvSpPr>
        <p:spPr>
          <a:xfrm rot="14041061">
            <a:off x="4029075" y="3306763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3" name="Straight Connector 222"/>
          <p:cNvCxnSpPr>
            <a:stCxn id="212" idx="7"/>
            <a:endCxn id="224" idx="3"/>
          </p:cNvCxnSpPr>
          <p:nvPr/>
        </p:nvCxnSpPr>
        <p:spPr>
          <a:xfrm rot="10800000" flipV="1">
            <a:off x="2147888" y="3317875"/>
            <a:ext cx="1897062" cy="396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4" name="Oval 223"/>
          <p:cNvSpPr/>
          <p:nvPr/>
        </p:nvSpPr>
        <p:spPr>
          <a:xfrm rot="14041061">
            <a:off x="2046287" y="3305176"/>
            <a:ext cx="117475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31" name="Straight Connector 230"/>
          <p:cNvCxnSpPr>
            <a:stCxn id="212" idx="4"/>
            <a:endCxn id="211" idx="7"/>
          </p:cNvCxnSpPr>
          <p:nvPr/>
        </p:nvCxnSpPr>
        <p:spPr>
          <a:xfrm>
            <a:off x="4114800" y="3319463"/>
            <a:ext cx="1306513" cy="111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601" name="Rectangle 239"/>
          <p:cNvSpPr>
            <a:spLocks noChangeArrowheads="1"/>
          </p:cNvSpPr>
          <p:nvPr/>
        </p:nvSpPr>
        <p:spPr bwMode="auto">
          <a:xfrm>
            <a:off x="5322888" y="2957513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a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02" name="Rectangle 242"/>
          <p:cNvSpPr>
            <a:spLocks noChangeArrowheads="1"/>
          </p:cNvSpPr>
          <p:nvPr/>
        </p:nvSpPr>
        <p:spPr bwMode="auto">
          <a:xfrm>
            <a:off x="2593975" y="123825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n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03" name="Rectangle 244"/>
          <p:cNvSpPr>
            <a:spLocks noChangeArrowheads="1"/>
          </p:cNvSpPr>
          <p:nvPr/>
        </p:nvSpPr>
        <p:spPr bwMode="auto">
          <a:xfrm>
            <a:off x="3808413" y="2971800"/>
            <a:ext cx="3508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m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04" name="Rectangle 245"/>
          <p:cNvSpPr>
            <a:spLocks noChangeArrowheads="1"/>
          </p:cNvSpPr>
          <p:nvPr/>
        </p:nvSpPr>
        <p:spPr bwMode="auto">
          <a:xfrm>
            <a:off x="1816100" y="2971800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n</a:t>
            </a:r>
            <a:endParaRPr lang="en-US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Oval 247"/>
          <p:cNvSpPr/>
          <p:nvPr/>
        </p:nvSpPr>
        <p:spPr>
          <a:xfrm rot="14041061">
            <a:off x="277813" y="4351338"/>
            <a:ext cx="115887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74" name="Oval 273"/>
          <p:cNvSpPr/>
          <p:nvPr/>
        </p:nvSpPr>
        <p:spPr>
          <a:xfrm rot="14041061">
            <a:off x="421481" y="4021932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75" name="Oval 274"/>
          <p:cNvSpPr/>
          <p:nvPr/>
        </p:nvSpPr>
        <p:spPr>
          <a:xfrm>
            <a:off x="444500" y="4329113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76" name="Oval 275"/>
          <p:cNvSpPr/>
          <p:nvPr/>
        </p:nvSpPr>
        <p:spPr>
          <a:xfrm>
            <a:off x="582613" y="4319588"/>
            <a:ext cx="65087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77" name="Straight Connector 276"/>
          <p:cNvCxnSpPr>
            <a:stCxn id="248" idx="4"/>
            <a:endCxn id="274" idx="7"/>
          </p:cNvCxnSpPr>
          <p:nvPr/>
        </p:nvCxnSpPr>
        <p:spPr>
          <a:xfrm flipV="1">
            <a:off x="361950" y="4033838"/>
            <a:ext cx="76200" cy="3302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8" name="Straight Connector 277"/>
          <p:cNvCxnSpPr>
            <a:stCxn id="276" idx="1"/>
            <a:endCxn id="274" idx="3"/>
          </p:cNvCxnSpPr>
          <p:nvPr/>
        </p:nvCxnSpPr>
        <p:spPr>
          <a:xfrm rot="16200000" flipV="1">
            <a:off x="426244" y="4171156"/>
            <a:ext cx="263525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Straight Connector 278"/>
          <p:cNvCxnSpPr>
            <a:stCxn id="275" idx="0"/>
            <a:endCxn id="274" idx="1"/>
          </p:cNvCxnSpPr>
          <p:nvPr/>
        </p:nvCxnSpPr>
        <p:spPr>
          <a:xfrm rot="5400000" flipH="1" flipV="1">
            <a:off x="366713" y="4210050"/>
            <a:ext cx="228600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0" name="Oval 279"/>
          <p:cNvSpPr/>
          <p:nvPr/>
        </p:nvSpPr>
        <p:spPr>
          <a:xfrm rot="14041061">
            <a:off x="771525" y="4300538"/>
            <a:ext cx="115887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81" name="Oval 280"/>
          <p:cNvSpPr/>
          <p:nvPr/>
        </p:nvSpPr>
        <p:spPr>
          <a:xfrm rot="14041061">
            <a:off x="915194" y="3990182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82" name="Oval 281"/>
          <p:cNvSpPr/>
          <p:nvPr/>
        </p:nvSpPr>
        <p:spPr>
          <a:xfrm>
            <a:off x="938213" y="4298950"/>
            <a:ext cx="63500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83" name="Oval 282"/>
          <p:cNvSpPr/>
          <p:nvPr/>
        </p:nvSpPr>
        <p:spPr>
          <a:xfrm>
            <a:off x="1076325" y="4287838"/>
            <a:ext cx="650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84" name="Straight Connector 283"/>
          <p:cNvCxnSpPr>
            <a:stCxn id="280" idx="4"/>
            <a:endCxn id="281" idx="7"/>
          </p:cNvCxnSpPr>
          <p:nvPr/>
        </p:nvCxnSpPr>
        <p:spPr>
          <a:xfrm flipV="1">
            <a:off x="855663" y="4002088"/>
            <a:ext cx="76200" cy="3127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5" name="Straight Connector 284"/>
          <p:cNvCxnSpPr>
            <a:stCxn id="283" idx="1"/>
            <a:endCxn id="281" idx="3"/>
          </p:cNvCxnSpPr>
          <p:nvPr/>
        </p:nvCxnSpPr>
        <p:spPr>
          <a:xfrm rot="16200000" flipV="1">
            <a:off x="920750" y="4140201"/>
            <a:ext cx="261937" cy="682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6" name="Straight Connector 285"/>
          <p:cNvCxnSpPr>
            <a:stCxn id="282" idx="0"/>
            <a:endCxn id="281" idx="1"/>
          </p:cNvCxnSpPr>
          <p:nvPr/>
        </p:nvCxnSpPr>
        <p:spPr>
          <a:xfrm rot="5400000" flipH="1" flipV="1">
            <a:off x="859632" y="4179094"/>
            <a:ext cx="230187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7" name="Oval 286"/>
          <p:cNvSpPr/>
          <p:nvPr/>
        </p:nvSpPr>
        <p:spPr>
          <a:xfrm rot="14041061">
            <a:off x="1331119" y="426005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88" name="Oval 287"/>
          <p:cNvSpPr/>
          <p:nvPr/>
        </p:nvSpPr>
        <p:spPr>
          <a:xfrm rot="14041061">
            <a:off x="1475581" y="3948907"/>
            <a:ext cx="117475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1" name="Oval 290"/>
          <p:cNvSpPr/>
          <p:nvPr/>
        </p:nvSpPr>
        <p:spPr>
          <a:xfrm>
            <a:off x="1498600" y="4257675"/>
            <a:ext cx="63500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93" name="Oval 292"/>
          <p:cNvSpPr/>
          <p:nvPr/>
        </p:nvSpPr>
        <p:spPr>
          <a:xfrm>
            <a:off x="1636713" y="4246563"/>
            <a:ext cx="650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17" name="Straight Connector 316"/>
          <p:cNvCxnSpPr>
            <a:stCxn id="287" idx="4"/>
            <a:endCxn id="288" idx="7"/>
          </p:cNvCxnSpPr>
          <p:nvPr/>
        </p:nvCxnSpPr>
        <p:spPr>
          <a:xfrm flipV="1">
            <a:off x="1416050" y="3960813"/>
            <a:ext cx="76200" cy="3127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8" name="Straight Connector 317"/>
          <p:cNvCxnSpPr>
            <a:stCxn id="293" idx="1"/>
            <a:endCxn id="288" idx="3"/>
          </p:cNvCxnSpPr>
          <p:nvPr/>
        </p:nvCxnSpPr>
        <p:spPr>
          <a:xfrm rot="16200000" flipV="1">
            <a:off x="1481138" y="4098925"/>
            <a:ext cx="261937" cy="68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0" name="Straight Connector 319"/>
          <p:cNvCxnSpPr>
            <a:stCxn id="291" idx="0"/>
            <a:endCxn id="288" idx="1"/>
          </p:cNvCxnSpPr>
          <p:nvPr/>
        </p:nvCxnSpPr>
        <p:spPr>
          <a:xfrm rot="5400000" flipH="1" flipV="1">
            <a:off x="1420813" y="4138612"/>
            <a:ext cx="228600" cy="9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21" name="Oval 320"/>
          <p:cNvSpPr/>
          <p:nvPr/>
        </p:nvSpPr>
        <p:spPr>
          <a:xfrm rot="14041061">
            <a:off x="915194" y="3664744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22" name="Straight Connector 321"/>
          <p:cNvCxnSpPr>
            <a:stCxn id="274" idx="5"/>
            <a:endCxn id="321" idx="0"/>
          </p:cNvCxnSpPr>
          <p:nvPr/>
        </p:nvCxnSpPr>
        <p:spPr>
          <a:xfrm flipV="1">
            <a:off x="474663" y="3716338"/>
            <a:ext cx="473075" cy="2905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4" name="Straight Connector 323"/>
          <p:cNvCxnSpPr>
            <a:stCxn id="288" idx="6"/>
            <a:endCxn id="321" idx="3"/>
          </p:cNvCxnSpPr>
          <p:nvPr/>
        </p:nvCxnSpPr>
        <p:spPr>
          <a:xfrm rot="16200000" flipV="1">
            <a:off x="1150938" y="3584575"/>
            <a:ext cx="215900" cy="4826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5" name="Straight Connector 324"/>
          <p:cNvCxnSpPr>
            <a:stCxn id="281" idx="5"/>
            <a:endCxn id="321" idx="1"/>
          </p:cNvCxnSpPr>
          <p:nvPr/>
        </p:nvCxnSpPr>
        <p:spPr>
          <a:xfrm flipV="1">
            <a:off x="968375" y="3744913"/>
            <a:ext cx="11113" cy="2301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6" name="Straight Connector 325"/>
          <p:cNvCxnSpPr>
            <a:endCxn id="321" idx="4"/>
          </p:cNvCxnSpPr>
          <p:nvPr/>
        </p:nvCxnSpPr>
        <p:spPr>
          <a:xfrm rot="10800000" flipV="1">
            <a:off x="1000125" y="3343275"/>
            <a:ext cx="1087438" cy="3349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7" name="Straight Connector 356"/>
          <p:cNvCxnSpPr>
            <a:stCxn id="224" idx="2"/>
            <a:endCxn id="353" idx="4"/>
          </p:cNvCxnSpPr>
          <p:nvPr/>
        </p:nvCxnSpPr>
        <p:spPr>
          <a:xfrm rot="16200000" flipH="1">
            <a:off x="2296319" y="3228181"/>
            <a:ext cx="254000" cy="566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2" name="Straight Connector 361"/>
          <p:cNvCxnSpPr>
            <a:stCxn id="19601" idx="2"/>
            <a:endCxn id="202" idx="7"/>
          </p:cNvCxnSpPr>
          <p:nvPr/>
        </p:nvCxnSpPr>
        <p:spPr>
          <a:xfrm rot="16200000" flipH="1">
            <a:off x="6164262" y="2636838"/>
            <a:ext cx="11113" cy="13922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5" name="Straight Connector 364"/>
          <p:cNvCxnSpPr>
            <a:endCxn id="19601" idx="2"/>
          </p:cNvCxnSpPr>
          <p:nvPr/>
        </p:nvCxnSpPr>
        <p:spPr>
          <a:xfrm flipV="1">
            <a:off x="2143125" y="3327400"/>
            <a:ext cx="3330575" cy="15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Freeform 365"/>
          <p:cNvSpPr/>
          <p:nvPr/>
        </p:nvSpPr>
        <p:spPr>
          <a:xfrm flipH="1" flipV="1">
            <a:off x="6049963" y="3675063"/>
            <a:ext cx="366712" cy="461962"/>
          </a:xfrm>
          <a:custGeom>
            <a:avLst/>
            <a:gdLst>
              <a:gd name="connsiteX0" fmla="*/ 436728 w 436728"/>
              <a:gd name="connsiteY0" fmla="*/ 545911 h 545911"/>
              <a:gd name="connsiteX1" fmla="*/ 0 w 436728"/>
              <a:gd name="connsiteY1" fmla="*/ 545911 h 545911"/>
              <a:gd name="connsiteX2" fmla="*/ 0 w 436728"/>
              <a:gd name="connsiteY2" fmla="*/ 0 h 545911"/>
              <a:gd name="connsiteX3" fmla="*/ 382137 w 436728"/>
              <a:gd name="connsiteY3" fmla="*/ 0 h 545911"/>
              <a:gd name="connsiteX4" fmla="*/ 436728 w 436728"/>
              <a:gd name="connsiteY4" fmla="*/ 545911 h 54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728" h="545911">
                <a:moveTo>
                  <a:pt x="436728" y="545911"/>
                </a:moveTo>
                <a:lnTo>
                  <a:pt x="0" y="545911"/>
                </a:lnTo>
                <a:lnTo>
                  <a:pt x="0" y="0"/>
                </a:lnTo>
                <a:lnTo>
                  <a:pt x="382137" y="0"/>
                </a:lnTo>
                <a:lnTo>
                  <a:pt x="436728" y="54591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367" name="Oval 366"/>
          <p:cNvSpPr/>
          <p:nvPr/>
        </p:nvSpPr>
        <p:spPr>
          <a:xfrm rot="7558939" flipV="1">
            <a:off x="6036469" y="3747294"/>
            <a:ext cx="109538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394" name="Oval 393"/>
          <p:cNvSpPr/>
          <p:nvPr/>
        </p:nvSpPr>
        <p:spPr>
          <a:xfrm rot="7558939" flipV="1">
            <a:off x="6181725" y="4035425"/>
            <a:ext cx="107950" cy="635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395" name="Oval 394"/>
          <p:cNvSpPr/>
          <p:nvPr/>
        </p:nvSpPr>
        <p:spPr>
          <a:xfrm flipV="1">
            <a:off x="6199188" y="3702050"/>
            <a:ext cx="65087" cy="10953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sp>
        <p:nvSpPr>
          <p:cNvPr id="396" name="Oval 395"/>
          <p:cNvSpPr/>
          <p:nvPr/>
        </p:nvSpPr>
        <p:spPr>
          <a:xfrm flipV="1">
            <a:off x="6337300" y="3713163"/>
            <a:ext cx="65088" cy="10795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/>
          </a:p>
        </p:txBody>
      </p:sp>
      <p:cxnSp>
        <p:nvCxnSpPr>
          <p:cNvPr id="399" name="Straight Connector 398"/>
          <p:cNvCxnSpPr>
            <a:stCxn id="367" idx="4"/>
            <a:endCxn id="394" idx="7"/>
          </p:cNvCxnSpPr>
          <p:nvPr/>
        </p:nvCxnSpPr>
        <p:spPr>
          <a:xfrm>
            <a:off x="6116638" y="3810000"/>
            <a:ext cx="87312" cy="2651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0" name="Straight Connector 399"/>
          <p:cNvCxnSpPr>
            <a:stCxn id="396" idx="1"/>
            <a:endCxn id="394" idx="3"/>
          </p:cNvCxnSpPr>
          <p:nvPr/>
        </p:nvCxnSpPr>
        <p:spPr>
          <a:xfrm rot="5400000">
            <a:off x="6180932" y="3891756"/>
            <a:ext cx="252412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1" name="Straight Connector 400"/>
          <p:cNvCxnSpPr>
            <a:stCxn id="395" idx="0"/>
            <a:endCxn id="394" idx="1"/>
          </p:cNvCxnSpPr>
          <p:nvPr/>
        </p:nvCxnSpPr>
        <p:spPr>
          <a:xfrm rot="5400000">
            <a:off x="6130132" y="3912394"/>
            <a:ext cx="201612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5" name="Freeform 404"/>
          <p:cNvSpPr/>
          <p:nvPr/>
        </p:nvSpPr>
        <p:spPr>
          <a:xfrm>
            <a:off x="4943475" y="3659188"/>
            <a:ext cx="436563" cy="546100"/>
          </a:xfrm>
          <a:custGeom>
            <a:avLst/>
            <a:gdLst>
              <a:gd name="connsiteX0" fmla="*/ 436728 w 436728"/>
              <a:gd name="connsiteY0" fmla="*/ 545911 h 545911"/>
              <a:gd name="connsiteX1" fmla="*/ 0 w 436728"/>
              <a:gd name="connsiteY1" fmla="*/ 545911 h 545911"/>
              <a:gd name="connsiteX2" fmla="*/ 0 w 436728"/>
              <a:gd name="connsiteY2" fmla="*/ 0 h 545911"/>
              <a:gd name="connsiteX3" fmla="*/ 382137 w 436728"/>
              <a:gd name="connsiteY3" fmla="*/ 0 h 545911"/>
              <a:gd name="connsiteX4" fmla="*/ 436728 w 436728"/>
              <a:gd name="connsiteY4" fmla="*/ 545911 h 545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728" h="545911">
                <a:moveTo>
                  <a:pt x="436728" y="545911"/>
                </a:moveTo>
                <a:lnTo>
                  <a:pt x="0" y="545911"/>
                </a:lnTo>
                <a:lnTo>
                  <a:pt x="0" y="0"/>
                </a:lnTo>
                <a:lnTo>
                  <a:pt x="382137" y="0"/>
                </a:lnTo>
                <a:lnTo>
                  <a:pt x="436728" y="54591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 rot="14041061">
            <a:off x="4948238" y="4024313"/>
            <a:ext cx="115887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 rot="14041061">
            <a:off x="5093494" y="3720306"/>
            <a:ext cx="114300" cy="650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5114925" y="4022725"/>
            <a:ext cx="63500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5253038" y="4013200"/>
            <a:ext cx="65087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412" name="Straight Connector 411"/>
          <p:cNvCxnSpPr>
            <a:stCxn id="406" idx="4"/>
            <a:endCxn id="407" idx="7"/>
          </p:cNvCxnSpPr>
          <p:nvPr/>
        </p:nvCxnSpPr>
        <p:spPr>
          <a:xfrm flipV="1">
            <a:off x="5032375" y="3743325"/>
            <a:ext cx="87313" cy="279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3" name="Straight Connector 412"/>
          <p:cNvCxnSpPr>
            <a:stCxn id="411" idx="1"/>
            <a:endCxn id="407" idx="3"/>
          </p:cNvCxnSpPr>
          <p:nvPr/>
        </p:nvCxnSpPr>
        <p:spPr>
          <a:xfrm rot="16200000" flipV="1">
            <a:off x="5089526" y="3856037"/>
            <a:ext cx="266700" cy="79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5" name="Straight Connector 414"/>
          <p:cNvCxnSpPr>
            <a:stCxn id="409" idx="0"/>
            <a:endCxn id="407" idx="1"/>
          </p:cNvCxnSpPr>
          <p:nvPr/>
        </p:nvCxnSpPr>
        <p:spPr>
          <a:xfrm rot="16200000" flipV="1">
            <a:off x="5040312" y="3916363"/>
            <a:ext cx="21272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9" name="Freeform 418"/>
          <p:cNvSpPr/>
          <p:nvPr/>
        </p:nvSpPr>
        <p:spPr>
          <a:xfrm>
            <a:off x="4000500" y="3632200"/>
            <a:ext cx="465138" cy="219075"/>
          </a:xfrm>
          <a:custGeom>
            <a:avLst/>
            <a:gdLst>
              <a:gd name="connsiteX0" fmla="*/ 0 w 464024"/>
              <a:gd name="connsiteY0" fmla="*/ 0 h 218364"/>
              <a:gd name="connsiteX1" fmla="*/ 13648 w 464024"/>
              <a:gd name="connsiteY1" fmla="*/ 191068 h 218364"/>
              <a:gd name="connsiteX2" fmla="*/ 464024 w 464024"/>
              <a:gd name="connsiteY2" fmla="*/ 218364 h 218364"/>
              <a:gd name="connsiteX3" fmla="*/ 464024 w 464024"/>
              <a:gd name="connsiteY3" fmla="*/ 13647 h 218364"/>
              <a:gd name="connsiteX4" fmla="*/ 0 w 464024"/>
              <a:gd name="connsiteY4" fmla="*/ 0 h 21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024" h="218364">
                <a:moveTo>
                  <a:pt x="0" y="0"/>
                </a:moveTo>
                <a:lnTo>
                  <a:pt x="13648" y="191068"/>
                </a:lnTo>
                <a:lnTo>
                  <a:pt x="464024" y="218364"/>
                </a:lnTo>
                <a:lnTo>
                  <a:pt x="464024" y="13647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 rot="14041061">
            <a:off x="4048919" y="3707607"/>
            <a:ext cx="117475" cy="650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421" name="Oval 420"/>
          <p:cNvSpPr/>
          <p:nvPr/>
        </p:nvSpPr>
        <p:spPr>
          <a:xfrm>
            <a:off x="4367213" y="3690938"/>
            <a:ext cx="65087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422" name="Straight Connector 421"/>
          <p:cNvCxnSpPr>
            <a:stCxn id="421" idx="1"/>
            <a:endCxn id="420" idx="4"/>
          </p:cNvCxnSpPr>
          <p:nvPr/>
        </p:nvCxnSpPr>
        <p:spPr>
          <a:xfrm rot="16200000" flipH="1" flipV="1">
            <a:off x="4255294" y="3586956"/>
            <a:ext cx="0" cy="2428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5" name="Straight Connector 424"/>
          <p:cNvCxnSpPr>
            <a:stCxn id="211" idx="1"/>
            <a:endCxn id="407" idx="0"/>
          </p:cNvCxnSpPr>
          <p:nvPr/>
        </p:nvCxnSpPr>
        <p:spPr>
          <a:xfrm rot="10800000" flipV="1">
            <a:off x="5124450" y="3397250"/>
            <a:ext cx="344488" cy="3746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2" name="Straight Connector 431"/>
          <p:cNvCxnSpPr>
            <a:stCxn id="211" idx="1"/>
            <a:endCxn id="394" idx="5"/>
          </p:cNvCxnSpPr>
          <p:nvPr/>
        </p:nvCxnSpPr>
        <p:spPr>
          <a:xfrm rot="10800000" flipH="1" flipV="1">
            <a:off x="5468938" y="3397250"/>
            <a:ext cx="762000" cy="7143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1" name="Straight Connector 440"/>
          <p:cNvCxnSpPr>
            <a:stCxn id="212" idx="1"/>
            <a:endCxn id="420" idx="5"/>
          </p:cNvCxnSpPr>
          <p:nvPr/>
        </p:nvCxnSpPr>
        <p:spPr>
          <a:xfrm rot="10800000" flipH="1" flipV="1">
            <a:off x="4094163" y="3386138"/>
            <a:ext cx="7937" cy="3079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1" name="Rounded Rectangular Callout 460"/>
          <p:cNvSpPr/>
          <p:nvPr/>
        </p:nvSpPr>
        <p:spPr>
          <a:xfrm>
            <a:off x="0" y="831850"/>
            <a:ext cx="9144000" cy="2047875"/>
          </a:xfrm>
          <a:prstGeom prst="wedgeRoundRectCallout">
            <a:avLst>
              <a:gd name="adj1" fmla="val -21579"/>
              <a:gd name="adj2" fmla="val 5004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Such modifications are  possible if  the drawings of the components are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root  visible  drawings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(root is visible from a point above or below the bounding box of the drawing)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visible from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which lies above the blue bounding box.</a:t>
            </a:r>
          </a:p>
        </p:txBody>
      </p:sp>
      <p:sp>
        <p:nvSpPr>
          <p:cNvPr id="715" name="Rectangle 714"/>
          <p:cNvSpPr>
            <a:spLocks noChangeArrowheads="1"/>
          </p:cNvSpPr>
          <p:nvPr/>
        </p:nvSpPr>
        <p:spPr bwMode="auto">
          <a:xfrm>
            <a:off x="777875" y="3284538"/>
            <a:ext cx="312738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16" name="Rectangle 715"/>
          <p:cNvSpPr>
            <a:spLocks noChangeArrowheads="1"/>
          </p:cNvSpPr>
          <p:nvPr/>
        </p:nvSpPr>
        <p:spPr bwMode="auto">
          <a:xfrm>
            <a:off x="2579688" y="325755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0" animBg="1"/>
      <p:bldP spid="247" grpId="0" animBg="1"/>
      <p:bldP spid="195" grpId="0" animBg="1"/>
      <p:bldP spid="194" grpId="0" animBg="1"/>
      <p:bldP spid="193" grpId="0" animBg="1"/>
      <p:bldP spid="191" grpId="0" animBg="1"/>
      <p:bldP spid="190" grpId="0" animBg="1"/>
      <p:bldP spid="189" grpId="0" animBg="1"/>
      <p:bldP spid="366" grpId="0" animBg="1"/>
      <p:bldP spid="405" grpId="0" animBg="1"/>
      <p:bldP spid="419" grpId="0" animBg="1"/>
      <p:bldP spid="461" grpId="0" animBg="1"/>
      <p:bldP spid="715" grpId="0"/>
      <p:bldP spid="7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B15F1-EECC-44F4-AD2B-8784E0C48A9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Algorithm Outline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1228725"/>
            <a:ext cx="9144000" cy="114617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Given a tree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T,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find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minimum-layer root-visible drawing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taking an arbitrary vertex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 r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as a root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T. 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[O(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 time]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0" y="2921000"/>
            <a:ext cx="9144000" cy="14319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 all the minimum-layer root visible drawings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taking each vertex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a root. The  root visible drawings with the  minimum number of layers is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minimum-layer drawing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[O(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time]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4830763"/>
            <a:ext cx="9144000" cy="121443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 lnSpcReduction="10000"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proof follows from the fact that,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any layered drawing of a tree,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at least one vertex is visible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a point above or below the bounding box of the drawing.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4713"/>
          </a:xfr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Layered Drawing of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February 20,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079D-8BAB-44C0-81E2-A8A7C4B930B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grpSp>
        <p:nvGrpSpPr>
          <p:cNvPr id="3078" name="Group 118"/>
          <p:cNvGrpSpPr>
            <a:grpSpLocks/>
          </p:cNvGrpSpPr>
          <p:nvPr/>
        </p:nvGrpSpPr>
        <p:grpSpPr bwMode="auto">
          <a:xfrm>
            <a:off x="4751388" y="1822450"/>
            <a:ext cx="3886200" cy="1581150"/>
            <a:chOff x="5029200" y="1981200"/>
            <a:chExt cx="3886200" cy="1581904"/>
          </a:xfrm>
        </p:grpSpPr>
        <p:cxnSp>
          <p:nvCxnSpPr>
            <p:cNvPr id="61" name="Straight Connector 60"/>
            <p:cNvCxnSpPr/>
            <p:nvPr/>
          </p:nvCxnSpPr>
          <p:spPr>
            <a:xfrm rot="10800000">
              <a:off x="5029200" y="1981200"/>
              <a:ext cx="3886200" cy="15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0800000">
              <a:off x="5029200" y="2511678"/>
              <a:ext cx="3886200" cy="15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0800000">
              <a:off x="5029200" y="3029450"/>
              <a:ext cx="3886200" cy="15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>
              <a:off x="5029200" y="3561516"/>
              <a:ext cx="3886200" cy="1588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079" name="Group 76"/>
          <p:cNvGrpSpPr>
            <a:grpSpLocks/>
          </p:cNvGrpSpPr>
          <p:nvPr/>
        </p:nvGrpSpPr>
        <p:grpSpPr bwMode="auto">
          <a:xfrm>
            <a:off x="381000" y="984250"/>
            <a:ext cx="3429000" cy="2332038"/>
            <a:chOff x="381000" y="1143000"/>
            <a:chExt cx="3429000" cy="2331968"/>
          </a:xfrm>
        </p:grpSpPr>
        <p:sp>
          <p:nvSpPr>
            <p:cNvPr id="7" name="Oval 6"/>
            <p:cNvSpPr/>
            <p:nvPr/>
          </p:nvSpPr>
          <p:spPr>
            <a:xfrm>
              <a:off x="1981200" y="2438361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352800" y="1219198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38400" y="1600186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3276536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14041061">
              <a:off x="1935165" y="3322570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14041061">
              <a:off x="1477965" y="1706544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14041061">
              <a:off x="1235077" y="3301933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14041061">
              <a:off x="3168652" y="2463758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" name="Straight Connector 17"/>
            <p:cNvCxnSpPr>
              <a:stCxn id="8" idx="7"/>
              <a:endCxn id="9" idx="7"/>
            </p:cNvCxnSpPr>
            <p:nvPr/>
          </p:nvCxnSpPr>
          <p:spPr>
            <a:xfrm rot="16200000" flipH="1" flipV="1">
              <a:off x="2835281" y="974716"/>
              <a:ext cx="380989" cy="91440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>
              <a:stCxn id="16" idx="6"/>
              <a:endCxn id="9" idx="4"/>
            </p:cNvCxnSpPr>
            <p:nvPr/>
          </p:nvCxnSpPr>
          <p:spPr>
            <a:xfrm rot="16200000" flipV="1">
              <a:off x="2493974" y="1773208"/>
              <a:ext cx="725466" cy="68421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>
              <a:stCxn id="7" idx="7"/>
              <a:endCxn id="9" idx="3"/>
            </p:cNvCxnSpPr>
            <p:nvPr/>
          </p:nvCxnSpPr>
          <p:spPr>
            <a:xfrm rot="5400000" flipH="1" flipV="1">
              <a:off x="1920886" y="1920846"/>
              <a:ext cx="730228" cy="34925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" name="Straight Connector 26"/>
            <p:cNvCxnSpPr>
              <a:stCxn id="7" idx="3"/>
              <a:endCxn id="15" idx="4"/>
            </p:cNvCxnSpPr>
            <p:nvPr/>
          </p:nvCxnSpPr>
          <p:spPr>
            <a:xfrm rot="5400000">
              <a:off x="1304936" y="2635196"/>
              <a:ext cx="765152" cy="63182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Straight Connector 35"/>
            <p:cNvCxnSpPr>
              <a:stCxn id="7" idx="4"/>
              <a:endCxn id="13" idx="5"/>
            </p:cNvCxnSpPr>
            <p:nvPr/>
          </p:nvCxnSpPr>
          <p:spPr>
            <a:xfrm rot="5400000">
              <a:off x="1674030" y="2940790"/>
              <a:ext cx="733403" cy="3333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Straight Connector 40"/>
            <p:cNvCxnSpPr>
              <a:stCxn id="7" idx="5"/>
              <a:endCxn id="10" idx="1"/>
            </p:cNvCxnSpPr>
            <p:nvPr/>
          </p:nvCxnSpPr>
          <p:spPr>
            <a:xfrm rot="16200000" flipH="1">
              <a:off x="1958986" y="2720921"/>
              <a:ext cx="730228" cy="42545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Oval 47"/>
            <p:cNvSpPr/>
            <p:nvPr/>
          </p:nvSpPr>
          <p:spPr>
            <a:xfrm rot="14041061">
              <a:off x="639765" y="2163730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14" idx="7"/>
              <a:endCxn id="50" idx="2"/>
            </p:cNvCxnSpPr>
            <p:nvPr/>
          </p:nvCxnSpPr>
          <p:spPr>
            <a:xfrm rot="10800000">
              <a:off x="836613" y="1463665"/>
              <a:ext cx="642937" cy="307966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0" name="Oval 49"/>
            <p:cNvSpPr/>
            <p:nvPr/>
          </p:nvSpPr>
          <p:spPr>
            <a:xfrm rot="14041061">
              <a:off x="715965" y="1325555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3" name="Straight Connector 52"/>
            <p:cNvCxnSpPr>
              <a:stCxn id="14" idx="0"/>
              <a:endCxn id="48" idx="3"/>
            </p:cNvCxnSpPr>
            <p:nvPr/>
          </p:nvCxnSpPr>
          <p:spPr>
            <a:xfrm rot="10800000" flipV="1">
              <a:off x="790575" y="1827192"/>
              <a:ext cx="701675" cy="42543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Straight Connector 55"/>
            <p:cNvCxnSpPr>
              <a:stCxn id="7" idx="1"/>
              <a:endCxn id="14" idx="2"/>
            </p:cNvCxnSpPr>
            <p:nvPr/>
          </p:nvCxnSpPr>
          <p:spPr>
            <a:xfrm rot="16200000" flipV="1">
              <a:off x="1493053" y="1950214"/>
              <a:ext cx="615932" cy="404812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457200" y="1143000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1000" y="205737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71600" y="1447791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14400" y="304794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676400" y="304794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67000" y="304794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09800" y="137159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05200" y="1143000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2285966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209800" y="236216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</p:grpSp>
      <p:sp>
        <p:nvSpPr>
          <p:cNvPr id="78" name="Oval 77"/>
          <p:cNvSpPr/>
          <p:nvPr/>
        </p:nvSpPr>
        <p:spPr>
          <a:xfrm>
            <a:off x="6781800" y="280352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7162800" y="174625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72400" y="22780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673975" y="33639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 rot="14041061">
            <a:off x="6735763" y="33575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Oval 82"/>
          <p:cNvSpPr/>
          <p:nvPr/>
        </p:nvSpPr>
        <p:spPr>
          <a:xfrm rot="14041061">
            <a:off x="5592763" y="223202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>
          <a:xfrm rot="14041061">
            <a:off x="5849938" y="334962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Oval 84"/>
          <p:cNvSpPr/>
          <p:nvPr/>
        </p:nvSpPr>
        <p:spPr>
          <a:xfrm rot="14041061">
            <a:off x="8274050" y="177165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6" name="Straight Connector 85"/>
          <p:cNvCxnSpPr>
            <a:stCxn id="79" idx="4"/>
            <a:endCxn id="80" idx="1"/>
          </p:cNvCxnSpPr>
          <p:nvPr/>
        </p:nvCxnSpPr>
        <p:spPr>
          <a:xfrm rot="16200000" flipH="1">
            <a:off x="7315994" y="1821656"/>
            <a:ext cx="401638" cy="5556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7" name="Straight Connector 86"/>
          <p:cNvCxnSpPr>
            <a:stCxn id="85" idx="0"/>
            <a:endCxn id="80" idx="7"/>
          </p:cNvCxnSpPr>
          <p:nvPr/>
        </p:nvCxnSpPr>
        <p:spPr>
          <a:xfrm rot="10800000" flipV="1">
            <a:off x="7902575" y="1892300"/>
            <a:ext cx="385763" cy="4079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8" name="Straight Connector 87"/>
          <p:cNvCxnSpPr>
            <a:stCxn id="78" idx="7"/>
            <a:endCxn id="80" idx="3"/>
          </p:cNvCxnSpPr>
          <p:nvPr/>
        </p:nvCxnSpPr>
        <p:spPr>
          <a:xfrm rot="5400000" flipH="1" flipV="1">
            <a:off x="7144544" y="2175669"/>
            <a:ext cx="417512" cy="8826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9" name="Straight Connector 88"/>
          <p:cNvCxnSpPr>
            <a:stCxn id="78" idx="3"/>
            <a:endCxn id="84" idx="4"/>
          </p:cNvCxnSpPr>
          <p:nvPr/>
        </p:nvCxnSpPr>
        <p:spPr>
          <a:xfrm rot="5400000">
            <a:off x="6172200" y="2749550"/>
            <a:ext cx="447675" cy="8159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Straight Connector 89"/>
          <p:cNvCxnSpPr>
            <a:stCxn id="78" idx="4"/>
            <a:endCxn id="82" idx="5"/>
          </p:cNvCxnSpPr>
          <p:nvPr/>
        </p:nvCxnSpPr>
        <p:spPr>
          <a:xfrm rot="5400000">
            <a:off x="6640513" y="3140075"/>
            <a:ext cx="401638" cy="333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1" name="Straight Connector 90"/>
          <p:cNvCxnSpPr>
            <a:stCxn id="78" idx="5"/>
            <a:endCxn id="81" idx="1"/>
          </p:cNvCxnSpPr>
          <p:nvPr/>
        </p:nvCxnSpPr>
        <p:spPr>
          <a:xfrm rot="16200000" flipH="1">
            <a:off x="7077869" y="2767806"/>
            <a:ext cx="452438" cy="7842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2" name="Oval 91"/>
          <p:cNvSpPr/>
          <p:nvPr/>
        </p:nvSpPr>
        <p:spPr>
          <a:xfrm rot="14041061">
            <a:off x="4983163" y="17764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3" name="Straight Connector 92"/>
          <p:cNvCxnSpPr>
            <a:stCxn id="83" idx="3"/>
            <a:endCxn id="94" idx="2"/>
          </p:cNvCxnSpPr>
          <p:nvPr/>
        </p:nvCxnSpPr>
        <p:spPr>
          <a:xfrm flipV="1">
            <a:off x="5743575" y="1914525"/>
            <a:ext cx="595313" cy="4048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4" name="Oval 93"/>
          <p:cNvSpPr/>
          <p:nvPr/>
        </p:nvSpPr>
        <p:spPr>
          <a:xfrm rot="14041061">
            <a:off x="6218238" y="17764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5" name="Straight Connector 94"/>
          <p:cNvCxnSpPr>
            <a:stCxn id="83" idx="7"/>
            <a:endCxn id="92" idx="3"/>
          </p:cNvCxnSpPr>
          <p:nvPr/>
        </p:nvCxnSpPr>
        <p:spPr>
          <a:xfrm rot="10800000">
            <a:off x="5133975" y="1863725"/>
            <a:ext cx="460375" cy="4318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6" name="Straight Connector 95"/>
          <p:cNvCxnSpPr>
            <a:stCxn id="78" idx="1"/>
            <a:endCxn id="83" idx="2"/>
          </p:cNvCxnSpPr>
          <p:nvPr/>
        </p:nvCxnSpPr>
        <p:spPr>
          <a:xfrm rot="16200000" flipV="1">
            <a:off x="6030913" y="2052638"/>
            <a:ext cx="455612" cy="10906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7" name="Rectangle 96"/>
          <p:cNvSpPr/>
          <p:nvPr/>
        </p:nvSpPr>
        <p:spPr>
          <a:xfrm>
            <a:off x="6096000" y="14414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953000" y="14414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562600" y="19510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635625" y="3108325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861175" y="31226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7826375" y="30686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696200" y="19256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7162800" y="14414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8305800" y="14414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45288" y="24495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155" name="Freeform 154"/>
          <p:cNvSpPr/>
          <p:nvPr/>
        </p:nvSpPr>
        <p:spPr>
          <a:xfrm>
            <a:off x="3883025" y="1139825"/>
            <a:ext cx="3206750" cy="463550"/>
          </a:xfrm>
          <a:custGeom>
            <a:avLst/>
            <a:gdLst>
              <a:gd name="connsiteX0" fmla="*/ 0 w 3207026"/>
              <a:gd name="connsiteY0" fmla="*/ 0 h 463826"/>
              <a:gd name="connsiteX1" fmla="*/ 2782956 w 3207026"/>
              <a:gd name="connsiteY1" fmla="*/ 0 h 463826"/>
              <a:gd name="connsiteX2" fmla="*/ 3207026 w 3207026"/>
              <a:gd name="connsiteY2" fmla="*/ 463826 h 46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7026" h="463826">
                <a:moveTo>
                  <a:pt x="0" y="0"/>
                </a:moveTo>
                <a:lnTo>
                  <a:pt x="2782956" y="0"/>
                </a:lnTo>
                <a:lnTo>
                  <a:pt x="3207026" y="463826"/>
                </a:lnTo>
              </a:path>
            </a:pathLst>
          </a:custGeom>
          <a:ln w="22225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158750" y="5248275"/>
            <a:ext cx="8826500" cy="11128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Each vertex is drawn as a point on some horizontal line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and each edge is drawn as a straight line segment.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7438" y="4014788"/>
            <a:ext cx="2066925" cy="49053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 Tree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4837113" y="4029075"/>
            <a:ext cx="4148137" cy="4905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 layered drawing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</a:p>
        </p:txBody>
      </p:sp>
      <p:sp>
        <p:nvSpPr>
          <p:cNvPr id="162" name="Freeform 161"/>
          <p:cNvSpPr/>
          <p:nvPr/>
        </p:nvSpPr>
        <p:spPr>
          <a:xfrm>
            <a:off x="1576388" y="3021013"/>
            <a:ext cx="4692650" cy="609600"/>
          </a:xfrm>
          <a:custGeom>
            <a:avLst/>
            <a:gdLst>
              <a:gd name="connsiteX0" fmla="*/ 0 w 4863547"/>
              <a:gd name="connsiteY0" fmla="*/ 0 h 609600"/>
              <a:gd name="connsiteX1" fmla="*/ 530087 w 4863547"/>
              <a:gd name="connsiteY1" fmla="*/ 609600 h 609600"/>
              <a:gd name="connsiteX2" fmla="*/ 4651513 w 4863547"/>
              <a:gd name="connsiteY2" fmla="*/ 609600 h 609600"/>
              <a:gd name="connsiteX3" fmla="*/ 4863547 w 4863547"/>
              <a:gd name="connsiteY3" fmla="*/ 291548 h 609600"/>
              <a:gd name="connsiteX0" fmla="*/ 0 w 4863547"/>
              <a:gd name="connsiteY0" fmla="*/ 0 h 609600"/>
              <a:gd name="connsiteX1" fmla="*/ 530087 w 4863547"/>
              <a:gd name="connsiteY1" fmla="*/ 609600 h 609600"/>
              <a:gd name="connsiteX2" fmla="*/ 4651513 w 4863547"/>
              <a:gd name="connsiteY2" fmla="*/ 609600 h 609600"/>
              <a:gd name="connsiteX3" fmla="*/ 4863547 w 4863547"/>
              <a:gd name="connsiteY3" fmla="*/ 291548 h 609600"/>
              <a:gd name="connsiteX0" fmla="*/ 0 w 4691269"/>
              <a:gd name="connsiteY0" fmla="*/ 0 h 609600"/>
              <a:gd name="connsiteX1" fmla="*/ 530087 w 4691269"/>
              <a:gd name="connsiteY1" fmla="*/ 609600 h 609600"/>
              <a:gd name="connsiteX2" fmla="*/ 4651513 w 4691269"/>
              <a:gd name="connsiteY2" fmla="*/ 609600 h 609600"/>
              <a:gd name="connsiteX3" fmla="*/ 4691269 w 4691269"/>
              <a:gd name="connsiteY3" fmla="*/ 291548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1269" h="609600">
                <a:moveTo>
                  <a:pt x="0" y="0"/>
                </a:moveTo>
                <a:lnTo>
                  <a:pt x="530087" y="609600"/>
                </a:lnTo>
                <a:lnTo>
                  <a:pt x="4651513" y="609600"/>
                </a:lnTo>
                <a:lnTo>
                  <a:pt x="4691269" y="291548"/>
                </a:lnTo>
              </a:path>
            </a:pathLst>
          </a:custGeom>
          <a:ln w="22225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E0865-7459-4A26-B40F-9AD3A60E0BC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Algorithm Outline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0" y="1282700"/>
            <a:ext cx="9144000" cy="356235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We can choose a suitable vertex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x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in O(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 time such that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minimum-layer root visible drawing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taking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as a root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is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minimum-layer drawing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T.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endParaRPr lang="en-US" sz="2400" i="1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Thus the running time becomes O(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 in total.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1951038" y="4284663"/>
            <a:ext cx="7356475" cy="2573337"/>
          </a:xfrm>
          <a:prstGeom prst="cloudCallout">
            <a:avLst>
              <a:gd name="adj1" fmla="val -43166"/>
              <a:gd name="adj2" fmla="val -96569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can we obtain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minimum-layer root visible drawing?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D7415-C55B-4ABD-BA63-13DBF3ECC1C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Minimum-Layer Root Visible Drawing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228725"/>
            <a:ext cx="9144000" cy="113188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Compute a partition and a label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of the tree from the partitions and labels of the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in a bottom-up approach.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2620963"/>
            <a:ext cx="9144000" cy="12414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Once the partition is computed, draw the corresponding partition.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4244975"/>
            <a:ext cx="9144000" cy="12414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Computing of a partition is broken down into four cases depending on the labels 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5622925"/>
            <a:ext cx="3671888" cy="682625"/>
          </a:xfrm>
          <a:prstGeom prst="rect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577E6-9EF6-4B5E-9A99-1402F88EE4E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8" name="Rectangle 100"/>
          <p:cNvSpPr>
            <a:spLocks noChangeArrowheads="1"/>
          </p:cNvSpPr>
          <p:nvPr/>
        </p:nvSpPr>
        <p:spPr bwMode="auto">
          <a:xfrm>
            <a:off x="2827338" y="960438"/>
            <a:ext cx="441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i="1">
                <a:latin typeface="Palatino Linotype" pitchFamily="18" charset="0"/>
              </a:rPr>
              <a:t>L</a:t>
            </a:r>
            <a:r>
              <a:rPr lang="en-US" sz="3200">
                <a:latin typeface="Palatino Linotype" pitchFamily="18" charset="0"/>
              </a:rPr>
              <a:t>(</a:t>
            </a:r>
            <a:r>
              <a:rPr lang="en-US" sz="3200" i="1">
                <a:latin typeface="Palatino Linotype" pitchFamily="18" charset="0"/>
              </a:rPr>
              <a:t>r</a:t>
            </a:r>
            <a:r>
              <a:rPr lang="en-US" sz="3200">
                <a:latin typeface="Palatino Linotype" pitchFamily="18" charset="0"/>
              </a:rPr>
              <a:t>) </a:t>
            </a:r>
            <a:r>
              <a:rPr lang="en-US" sz="3200" i="1">
                <a:latin typeface="Palatino Linotype" pitchFamily="18" charset="0"/>
              </a:rPr>
              <a:t>=  </a:t>
            </a:r>
            <a:r>
              <a:rPr lang="en-US" sz="4400" i="1">
                <a:latin typeface="Palatino Linotype" pitchFamily="18" charset="0"/>
              </a:rPr>
              <a:t>f</a:t>
            </a:r>
            <a:r>
              <a:rPr lang="en-US" sz="3600">
                <a:latin typeface="Palatino Linotype" pitchFamily="18" charset="0"/>
              </a:rPr>
              <a:t>(</a:t>
            </a:r>
            <a:r>
              <a:rPr lang="en-US" sz="2800" i="1">
                <a:latin typeface="Palatino Linotype" pitchFamily="18" charset="0"/>
              </a:rPr>
              <a:t>L</a:t>
            </a:r>
            <a:r>
              <a:rPr lang="en-US" sz="2800">
                <a:latin typeface="Palatino Linotype" pitchFamily="18" charset="0"/>
              </a:rPr>
              <a:t>(</a:t>
            </a:r>
            <a:r>
              <a:rPr lang="en-US" sz="2800" i="1">
                <a:latin typeface="Palatino Linotype" pitchFamily="18" charset="0"/>
              </a:rPr>
              <a:t>r</a:t>
            </a:r>
            <a:r>
              <a:rPr lang="en-US" sz="2800" baseline="-25000">
                <a:latin typeface="Palatino Linotype" pitchFamily="18" charset="0"/>
              </a:rPr>
              <a:t>1</a:t>
            </a:r>
            <a:r>
              <a:rPr lang="en-US" sz="2800">
                <a:latin typeface="Palatino Linotype" pitchFamily="18" charset="0"/>
              </a:rPr>
              <a:t>)</a:t>
            </a:r>
            <a:r>
              <a:rPr lang="en-US" sz="2800" i="1">
                <a:latin typeface="Palatino Linotype" pitchFamily="18" charset="0"/>
              </a:rPr>
              <a:t>, L</a:t>
            </a:r>
            <a:r>
              <a:rPr lang="en-US" sz="2800">
                <a:latin typeface="Palatino Linotype" pitchFamily="18" charset="0"/>
              </a:rPr>
              <a:t>(</a:t>
            </a:r>
            <a:r>
              <a:rPr lang="en-US" sz="2800" i="1">
                <a:latin typeface="Palatino Linotype" pitchFamily="18" charset="0"/>
              </a:rPr>
              <a:t>r</a:t>
            </a:r>
            <a:r>
              <a:rPr lang="en-US" sz="2800" baseline="-25000">
                <a:latin typeface="Palatino Linotype" pitchFamily="18" charset="0"/>
              </a:rPr>
              <a:t>2</a:t>
            </a:r>
            <a:r>
              <a:rPr lang="en-US" sz="2800">
                <a:latin typeface="Palatino Linotype" pitchFamily="18" charset="0"/>
              </a:rPr>
              <a:t>)</a:t>
            </a:r>
            <a:r>
              <a:rPr lang="en-US" sz="2800" i="1">
                <a:latin typeface="Palatino Linotype" pitchFamily="18" charset="0"/>
              </a:rPr>
              <a:t>, … , L</a:t>
            </a:r>
            <a:r>
              <a:rPr lang="en-US" sz="2800">
                <a:latin typeface="Palatino Linotype" pitchFamily="18" charset="0"/>
              </a:rPr>
              <a:t>(</a:t>
            </a:r>
            <a:r>
              <a:rPr lang="en-US" sz="2800" i="1">
                <a:latin typeface="Palatino Linotype" pitchFamily="18" charset="0"/>
              </a:rPr>
              <a:t>r</a:t>
            </a:r>
            <a:r>
              <a:rPr lang="en-US" sz="2800" i="1" baseline="-25000">
                <a:latin typeface="Palatino Linotype" pitchFamily="18" charset="0"/>
              </a:rPr>
              <a:t>d</a:t>
            </a:r>
            <a:r>
              <a:rPr lang="en-US" sz="2800">
                <a:latin typeface="Palatino Linotype" pitchFamily="18" charset="0"/>
              </a:rPr>
              <a:t>)</a:t>
            </a:r>
            <a:r>
              <a:rPr lang="en-US" sz="3600">
                <a:latin typeface="Palatino Linotype" pitchFamily="18" charset="0"/>
              </a:rPr>
              <a:t>)</a:t>
            </a:r>
            <a:endParaRPr lang="en-US" sz="4400"/>
          </a:p>
        </p:txBody>
      </p:sp>
      <p:sp>
        <p:nvSpPr>
          <p:cNvPr id="10" name="AutoShape 102"/>
          <p:cNvSpPr>
            <a:spLocks noChangeArrowheads="1"/>
          </p:cNvSpPr>
          <p:nvPr/>
        </p:nvSpPr>
        <p:spPr bwMode="auto">
          <a:xfrm>
            <a:off x="44450" y="3576638"/>
            <a:ext cx="3570288" cy="603250"/>
          </a:xfrm>
          <a:prstGeom prst="roundRect">
            <a:avLst>
              <a:gd name="adj" fmla="val 37500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Case 1: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&lt;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</a:p>
        </p:txBody>
      </p:sp>
      <p:sp>
        <p:nvSpPr>
          <p:cNvPr id="11" name="AutoShape 102"/>
          <p:cNvSpPr>
            <a:spLocks noChangeArrowheads="1"/>
          </p:cNvSpPr>
          <p:nvPr/>
        </p:nvSpPr>
        <p:spPr bwMode="auto">
          <a:xfrm>
            <a:off x="34925" y="4279900"/>
            <a:ext cx="3602038" cy="604838"/>
          </a:xfrm>
          <a:prstGeom prst="roundRect">
            <a:avLst>
              <a:gd name="adj" fmla="val 37500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Case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=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AutoShape 102"/>
          <p:cNvSpPr>
            <a:spLocks noChangeArrowheads="1"/>
          </p:cNvSpPr>
          <p:nvPr/>
        </p:nvSpPr>
        <p:spPr bwMode="auto">
          <a:xfrm>
            <a:off x="23813" y="4970463"/>
            <a:ext cx="3603625" cy="604837"/>
          </a:xfrm>
          <a:prstGeom prst="roundRect">
            <a:avLst>
              <a:gd name="adj" fmla="val 37500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Case 3: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&gt;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;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13" name="AutoShape 102"/>
          <p:cNvSpPr>
            <a:spLocks noChangeArrowheads="1"/>
          </p:cNvSpPr>
          <p:nvPr/>
        </p:nvSpPr>
        <p:spPr bwMode="auto">
          <a:xfrm>
            <a:off x="30163" y="5661025"/>
            <a:ext cx="3586162" cy="603250"/>
          </a:xfrm>
          <a:prstGeom prst="roundRect">
            <a:avLst>
              <a:gd name="adj" fmla="val 37500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Case 4: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&gt;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;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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23563" name="Rectangle 24"/>
          <p:cNvSpPr>
            <a:spLocks noChangeArrowheads="1"/>
          </p:cNvSpPr>
          <p:nvPr/>
        </p:nvSpPr>
        <p:spPr bwMode="auto">
          <a:xfrm>
            <a:off x="2127250" y="1177925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latin typeface="Palatino Linotype" pitchFamily="18" charset="0"/>
              </a:rPr>
              <a:t>r</a:t>
            </a:r>
            <a:endParaRPr lang="en-US" i="1" baseline="-25000">
              <a:latin typeface="Palatino Linotype" pitchFamily="18" charset="0"/>
            </a:endParaRPr>
          </a:p>
        </p:txBody>
      </p:sp>
      <p:grpSp>
        <p:nvGrpSpPr>
          <p:cNvPr id="23564" name="Group 70"/>
          <p:cNvGrpSpPr>
            <a:grpSpLocks/>
          </p:cNvGrpSpPr>
          <p:nvPr/>
        </p:nvGrpSpPr>
        <p:grpSpPr bwMode="auto">
          <a:xfrm>
            <a:off x="336550" y="1458913"/>
            <a:ext cx="4038600" cy="1876425"/>
            <a:chOff x="567804" y="1445352"/>
            <a:chExt cx="4038600" cy="1875504"/>
          </a:xfrm>
        </p:grpSpPr>
        <p:sp>
          <p:nvSpPr>
            <p:cNvPr id="23574" name="Line 21"/>
            <p:cNvSpPr>
              <a:spLocks noChangeShapeType="1"/>
            </p:cNvSpPr>
            <p:nvPr/>
          </p:nvSpPr>
          <p:spPr bwMode="auto">
            <a:xfrm flipH="1" flipV="1">
              <a:off x="2472804" y="1644456"/>
              <a:ext cx="16002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Line 43"/>
            <p:cNvSpPr>
              <a:spLocks noChangeShapeType="1"/>
            </p:cNvSpPr>
            <p:nvPr/>
          </p:nvSpPr>
          <p:spPr bwMode="auto">
            <a:xfrm flipV="1">
              <a:off x="1710804" y="1644456"/>
              <a:ext cx="7620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Line 21"/>
            <p:cNvSpPr>
              <a:spLocks noChangeShapeType="1"/>
            </p:cNvSpPr>
            <p:nvPr/>
          </p:nvSpPr>
          <p:spPr bwMode="auto">
            <a:xfrm flipH="1" flipV="1">
              <a:off x="2472804" y="1644456"/>
              <a:ext cx="5334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Line 22"/>
            <p:cNvSpPr>
              <a:spLocks noChangeShapeType="1"/>
            </p:cNvSpPr>
            <p:nvPr/>
          </p:nvSpPr>
          <p:spPr bwMode="auto">
            <a:xfrm flipH="1">
              <a:off x="1101204" y="1644456"/>
              <a:ext cx="13716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 flipV="1">
              <a:off x="2168004" y="1644456"/>
              <a:ext cx="3048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AutoShape 33"/>
            <p:cNvSpPr>
              <a:spLocks noChangeArrowheads="1"/>
            </p:cNvSpPr>
            <p:nvPr/>
          </p:nvSpPr>
          <p:spPr bwMode="auto">
            <a:xfrm>
              <a:off x="14822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580" name="Oval 34"/>
            <p:cNvSpPr>
              <a:spLocks noChangeArrowheads="1"/>
            </p:cNvSpPr>
            <p:nvPr/>
          </p:nvSpPr>
          <p:spPr bwMode="auto">
            <a:xfrm>
              <a:off x="16346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 i="1">
                <a:latin typeface="Palatino Linotype" pitchFamily="18" charset="0"/>
              </a:endParaRPr>
            </a:p>
          </p:txBody>
        </p:sp>
        <p:sp>
          <p:nvSpPr>
            <p:cNvPr id="23581" name="AutoShape 37"/>
            <p:cNvSpPr>
              <a:spLocks noChangeArrowheads="1"/>
            </p:cNvSpPr>
            <p:nvPr/>
          </p:nvSpPr>
          <p:spPr bwMode="auto">
            <a:xfrm>
              <a:off x="9488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582" name="Oval 38"/>
            <p:cNvSpPr>
              <a:spLocks noChangeArrowheads="1"/>
            </p:cNvSpPr>
            <p:nvPr/>
          </p:nvSpPr>
          <p:spPr bwMode="auto">
            <a:xfrm>
              <a:off x="10250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 i="1">
                <a:latin typeface="Palatino Linotype" pitchFamily="18" charset="0"/>
              </a:endParaRPr>
            </a:p>
          </p:txBody>
        </p:sp>
        <p:sp>
          <p:nvSpPr>
            <p:cNvPr id="23583" name="AutoShape 39"/>
            <p:cNvSpPr>
              <a:spLocks noChangeArrowheads="1"/>
            </p:cNvSpPr>
            <p:nvPr/>
          </p:nvSpPr>
          <p:spPr bwMode="auto">
            <a:xfrm>
              <a:off x="20156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584" name="Oval 40"/>
            <p:cNvSpPr>
              <a:spLocks noChangeArrowheads="1"/>
            </p:cNvSpPr>
            <p:nvPr/>
          </p:nvSpPr>
          <p:spPr bwMode="auto">
            <a:xfrm>
              <a:off x="20918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 i="1">
                <a:latin typeface="Palatino Linotype" pitchFamily="18" charset="0"/>
              </a:endParaRPr>
            </a:p>
          </p:txBody>
        </p:sp>
        <p:sp>
          <p:nvSpPr>
            <p:cNvPr id="23585" name="AutoShape 41"/>
            <p:cNvSpPr>
              <a:spLocks noChangeArrowheads="1"/>
            </p:cNvSpPr>
            <p:nvPr/>
          </p:nvSpPr>
          <p:spPr bwMode="auto">
            <a:xfrm>
              <a:off x="39206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586" name="Oval 42"/>
            <p:cNvSpPr>
              <a:spLocks noChangeArrowheads="1"/>
            </p:cNvSpPr>
            <p:nvPr/>
          </p:nvSpPr>
          <p:spPr bwMode="auto">
            <a:xfrm>
              <a:off x="39968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 i="1">
                <a:latin typeface="Palatino Linotype" pitchFamily="18" charset="0"/>
              </a:endParaRPr>
            </a:p>
          </p:txBody>
        </p:sp>
        <p:sp>
          <p:nvSpPr>
            <p:cNvPr id="23587" name="Line 47"/>
            <p:cNvSpPr>
              <a:spLocks noChangeShapeType="1"/>
            </p:cNvSpPr>
            <p:nvPr/>
          </p:nvSpPr>
          <p:spPr bwMode="auto">
            <a:xfrm flipH="1" flipV="1">
              <a:off x="3234804" y="2711256"/>
              <a:ext cx="609600" cy="0"/>
            </a:xfrm>
            <a:prstGeom prst="line">
              <a:avLst/>
            </a:prstGeom>
            <a:noFill/>
            <a:ln w="50800" cap="rnd">
              <a:solidFill>
                <a:srgbClr val="A5002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Rectangle 48"/>
            <p:cNvSpPr>
              <a:spLocks noChangeArrowheads="1"/>
            </p:cNvSpPr>
            <p:nvPr/>
          </p:nvSpPr>
          <p:spPr bwMode="auto">
            <a:xfrm>
              <a:off x="567804" y="16444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>
                  <a:latin typeface="Palatino Linotype" pitchFamily="18" charset="0"/>
                </a:rPr>
                <a:t>r</a:t>
              </a:r>
              <a:r>
                <a:rPr lang="en-US" baseline="-25000">
                  <a:latin typeface="Palatino Linotype" pitchFamily="18" charset="0"/>
                </a:rPr>
                <a:t>1</a:t>
              </a:r>
            </a:p>
          </p:txBody>
        </p:sp>
        <p:sp>
          <p:nvSpPr>
            <p:cNvPr id="23589" name="Rectangle 51"/>
            <p:cNvSpPr>
              <a:spLocks noChangeArrowheads="1"/>
            </p:cNvSpPr>
            <p:nvPr/>
          </p:nvSpPr>
          <p:spPr bwMode="auto">
            <a:xfrm>
              <a:off x="2244204" y="17968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>
                  <a:latin typeface="Palatino Linotype" pitchFamily="18" charset="0"/>
                </a:rPr>
                <a:t>r</a:t>
              </a:r>
              <a:r>
                <a:rPr lang="en-US" baseline="-25000">
                  <a:latin typeface="Palatino Linotype" pitchFamily="18" charset="0"/>
                </a:rPr>
                <a:t>3</a:t>
              </a:r>
            </a:p>
          </p:txBody>
        </p:sp>
        <p:sp>
          <p:nvSpPr>
            <p:cNvPr id="23590" name="Rectangle 52"/>
            <p:cNvSpPr>
              <a:spLocks noChangeArrowheads="1"/>
            </p:cNvSpPr>
            <p:nvPr/>
          </p:nvSpPr>
          <p:spPr bwMode="auto">
            <a:xfrm>
              <a:off x="4149204" y="16444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>
                  <a:latin typeface="Palatino Linotype" pitchFamily="18" charset="0"/>
                </a:rPr>
                <a:t>r</a:t>
              </a:r>
              <a:r>
                <a:rPr lang="en-US" i="1" baseline="-25000">
                  <a:latin typeface="Palatino Linotype" pitchFamily="18" charset="0"/>
                </a:rPr>
                <a:t>d</a:t>
              </a:r>
            </a:p>
          </p:txBody>
        </p:sp>
        <p:sp>
          <p:nvSpPr>
            <p:cNvPr id="23591" name="AutoShape 39"/>
            <p:cNvSpPr>
              <a:spLocks noChangeArrowheads="1"/>
            </p:cNvSpPr>
            <p:nvPr/>
          </p:nvSpPr>
          <p:spPr bwMode="auto">
            <a:xfrm>
              <a:off x="28538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592" name="Oval 40"/>
            <p:cNvSpPr>
              <a:spLocks noChangeArrowheads="1"/>
            </p:cNvSpPr>
            <p:nvPr/>
          </p:nvSpPr>
          <p:spPr bwMode="auto">
            <a:xfrm>
              <a:off x="29300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 i="1">
                <a:latin typeface="Palatino Linotype" pitchFamily="18" charset="0"/>
              </a:endParaRPr>
            </a:p>
          </p:txBody>
        </p:sp>
        <p:sp>
          <p:nvSpPr>
            <p:cNvPr id="23593" name="Rectangle 51"/>
            <p:cNvSpPr>
              <a:spLocks noChangeArrowheads="1"/>
            </p:cNvSpPr>
            <p:nvPr/>
          </p:nvSpPr>
          <p:spPr bwMode="auto">
            <a:xfrm>
              <a:off x="3082404" y="18730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>
                  <a:latin typeface="Palatino Linotype" pitchFamily="18" charset="0"/>
                </a:rPr>
                <a:t>r</a:t>
              </a:r>
              <a:r>
                <a:rPr lang="en-US" baseline="-25000">
                  <a:latin typeface="Palatino Linotype" pitchFamily="18" charset="0"/>
                </a:rPr>
                <a:t>4</a:t>
              </a:r>
            </a:p>
          </p:txBody>
        </p:sp>
        <p:sp>
          <p:nvSpPr>
            <p:cNvPr id="23594" name="Rectangle 50"/>
            <p:cNvSpPr>
              <a:spLocks noChangeArrowheads="1"/>
            </p:cNvSpPr>
            <p:nvPr/>
          </p:nvSpPr>
          <p:spPr bwMode="auto">
            <a:xfrm>
              <a:off x="1376508" y="1445352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i="1">
                  <a:latin typeface="Palatino Linotype" pitchFamily="18" charset="0"/>
                </a:rPr>
                <a:t>r</a:t>
              </a:r>
              <a:r>
                <a:rPr lang="en-US" baseline="-25000">
                  <a:latin typeface="Palatino Linotype" pitchFamily="18" charset="0"/>
                </a:rPr>
                <a:t>2</a:t>
              </a:r>
            </a:p>
          </p:txBody>
        </p:sp>
      </p:grpSp>
      <p:sp>
        <p:nvSpPr>
          <p:cNvPr id="23565" name="Oval 28"/>
          <p:cNvSpPr>
            <a:spLocks noChangeArrowheads="1"/>
          </p:cNvSpPr>
          <p:nvPr/>
        </p:nvSpPr>
        <p:spPr bwMode="auto">
          <a:xfrm rot="8806972">
            <a:off x="2109788" y="1541463"/>
            <a:ext cx="219075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2800" b="1" i="1">
              <a:latin typeface="Palatino Linotype" pitchFamily="18" charset="0"/>
            </a:endParaRPr>
          </a:p>
        </p:txBody>
      </p:sp>
      <p:sp>
        <p:nvSpPr>
          <p:cNvPr id="23566" name="Rectangle 100"/>
          <p:cNvSpPr>
            <a:spLocks noChangeArrowheads="1"/>
          </p:cNvSpPr>
          <p:nvPr/>
        </p:nvSpPr>
        <p:spPr bwMode="auto">
          <a:xfrm>
            <a:off x="5638800" y="3654425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1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B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1 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,…, S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1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endParaRPr lang="en-US" sz="4400">
              <a:solidFill>
                <a:srgbClr val="CC0000"/>
              </a:solidFill>
            </a:endParaRPr>
          </a:p>
        </p:txBody>
      </p:sp>
      <p:sp>
        <p:nvSpPr>
          <p:cNvPr id="23567" name="Rectangle 100"/>
          <p:cNvSpPr>
            <a:spLocks noChangeArrowheads="1"/>
          </p:cNvSpPr>
          <p:nvPr/>
        </p:nvSpPr>
        <p:spPr bwMode="auto">
          <a:xfrm>
            <a:off x="5872163" y="414655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2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B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2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endParaRPr lang="en-US" sz="4400">
              <a:solidFill>
                <a:srgbClr val="CC0000"/>
              </a:solidFill>
            </a:endParaRPr>
          </a:p>
        </p:txBody>
      </p:sp>
      <p:sp>
        <p:nvSpPr>
          <p:cNvPr id="23568" name="Rectangle 100"/>
          <p:cNvSpPr>
            <a:spLocks noChangeArrowheads="1"/>
          </p:cNvSpPr>
          <p:nvPr/>
        </p:nvSpPr>
        <p:spPr bwMode="auto">
          <a:xfrm>
            <a:off x="5872163" y="4618038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3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B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3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endParaRPr lang="en-US" sz="4400">
              <a:solidFill>
                <a:srgbClr val="CC0000"/>
              </a:solidFill>
            </a:endParaRPr>
          </a:p>
        </p:txBody>
      </p:sp>
      <p:sp>
        <p:nvSpPr>
          <p:cNvPr id="23569" name="Rectangle 100"/>
          <p:cNvSpPr>
            <a:spLocks noChangeArrowheads="1"/>
          </p:cNvSpPr>
          <p:nvPr/>
        </p:nvSpPr>
        <p:spPr bwMode="auto">
          <a:xfrm>
            <a:off x="5872163" y="5119688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4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=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 (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B</a:t>
            </a:r>
            <a:r>
              <a:rPr lang="en-US" sz="2800" baseline="-25000">
                <a:solidFill>
                  <a:srgbClr val="CC0000"/>
                </a:solidFill>
                <a:latin typeface="Palatino Linotype" pitchFamily="18" charset="0"/>
              </a:rPr>
              <a:t>4</a:t>
            </a:r>
            <a:r>
              <a:rPr lang="en-US" sz="2800" i="1">
                <a:solidFill>
                  <a:srgbClr val="CC0000"/>
                </a:solidFill>
                <a:latin typeface="Palatino Linotype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Palatino Linotype" pitchFamily="18" charset="0"/>
              </a:rPr>
              <a:t>)</a:t>
            </a:r>
            <a:endParaRPr lang="en-US" sz="4400">
              <a:solidFill>
                <a:srgbClr val="CC0000"/>
              </a:solidFill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0" y="0"/>
            <a:ext cx="4913313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Cases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4094163" y="2730500"/>
            <a:ext cx="3576637" cy="612775"/>
          </a:xfrm>
          <a:prstGeom prst="wedgeRoundRectCallout">
            <a:avLst>
              <a:gd name="adj1" fmla="val 37880"/>
              <a:gd name="adj2" fmla="val 120436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largest integer in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ounded Rectangular Callout 43"/>
          <p:cNvSpPr/>
          <p:nvPr/>
        </p:nvSpPr>
        <p:spPr>
          <a:xfrm>
            <a:off x="5432425" y="2006600"/>
            <a:ext cx="3711575" cy="612775"/>
          </a:xfrm>
          <a:prstGeom prst="wedgeRoundRectCallout">
            <a:avLst>
              <a:gd name="adj1" fmla="val 27914"/>
              <a:gd name="adj2" fmla="val 21843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="1" i="1" baseline="-25000" dirty="0"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smallest integer in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100"/>
          <p:cNvSpPr>
            <a:spLocks noChangeArrowheads="1"/>
          </p:cNvSpPr>
          <p:nvPr/>
        </p:nvSpPr>
        <p:spPr bwMode="auto">
          <a:xfrm>
            <a:off x="5527675" y="5895975"/>
            <a:ext cx="3575050" cy="5651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B1 ≤  B2 ≤  B3 ≤ B4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Rectangle 339"/>
          <p:cNvSpPr/>
          <p:nvPr/>
        </p:nvSpPr>
        <p:spPr>
          <a:xfrm>
            <a:off x="5391150" y="19510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99231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719263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528763"/>
            <a:ext cx="3508375" cy="2279650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439194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5223A-CC2E-4163-8171-F67335F40C3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4962525" y="909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2066925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2024063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252663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8811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20828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346325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336800"/>
            <a:ext cx="285750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263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284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21780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9748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9954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2200275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2226469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386682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949450"/>
            <a:ext cx="257175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949450"/>
            <a:ext cx="311150" cy="2492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977900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977900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2171700"/>
            <a:ext cx="109538" cy="1349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882900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882900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728913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737644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8257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8257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617788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608263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3526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5654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2225675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2582" y="1937543"/>
            <a:ext cx="285750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5860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2203450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443956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5431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395538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3193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9367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2054225"/>
            <a:ext cx="417512" cy="184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649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957388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2032000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766888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8843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717675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9796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666081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977900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831850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70961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665288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638300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460500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1187450"/>
            <a:ext cx="212883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1160463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914400"/>
            <a:ext cx="213042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=[3]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0" y="3848100"/>
            <a:ext cx="9144000" cy="88741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The figure illustrates the partitions and labels of the </a:t>
            </a:r>
            <a:r>
              <a:rPr lang="en-US" sz="24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some step of the algorithm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73" name="AutoShape 102"/>
          <p:cNvSpPr>
            <a:spLocks noChangeArrowheads="1"/>
          </p:cNvSpPr>
          <p:nvPr/>
        </p:nvSpPr>
        <p:spPr bwMode="auto">
          <a:xfrm>
            <a:off x="30163" y="5661025"/>
            <a:ext cx="3586162" cy="603250"/>
          </a:xfrm>
          <a:prstGeom prst="roundRect">
            <a:avLst>
              <a:gd name="adj" fmla="val 37500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Case 4: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&gt;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;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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4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24648" name="Rectangle 100"/>
          <p:cNvSpPr>
            <a:spLocks noChangeArrowheads="1"/>
          </p:cNvSpPr>
          <p:nvPr/>
        </p:nvSpPr>
        <p:spPr bwMode="auto">
          <a:xfrm>
            <a:off x="5611813" y="4651375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7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sz="28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49" name="Rectangle 100"/>
          <p:cNvSpPr>
            <a:spLocks noChangeArrowheads="1"/>
          </p:cNvSpPr>
          <p:nvPr/>
        </p:nvSpPr>
        <p:spPr bwMode="auto">
          <a:xfrm>
            <a:off x="5681663" y="51435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4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50" name="Rectangle 100"/>
          <p:cNvSpPr>
            <a:spLocks noChangeArrowheads="1"/>
          </p:cNvSpPr>
          <p:nvPr/>
        </p:nvSpPr>
        <p:spPr bwMode="auto">
          <a:xfrm>
            <a:off x="5653088" y="5614988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4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51" name="Rectangle 100"/>
          <p:cNvSpPr>
            <a:spLocks noChangeArrowheads="1"/>
          </p:cNvSpPr>
          <p:nvPr/>
        </p:nvSpPr>
        <p:spPr bwMode="auto">
          <a:xfrm>
            <a:off x="5681663" y="6116638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aseline="-250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= 3</a:t>
            </a:r>
            <a:r>
              <a:rPr lang="en-US" sz="28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ounded Rectangular Callout 77"/>
          <p:cNvSpPr/>
          <p:nvPr/>
        </p:nvSpPr>
        <p:spPr>
          <a:xfrm>
            <a:off x="627063" y="4886325"/>
            <a:ext cx="546100" cy="612775"/>
          </a:xfrm>
          <a:prstGeom prst="wedgeRoundRectCallout">
            <a:avLst>
              <a:gd name="adj1" fmla="val 63471"/>
              <a:gd name="adj2" fmla="val 107072"/>
              <a:gd name="adj3" fmla="val 1666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9" name="Rounded Rectangular Callout 78"/>
          <p:cNvSpPr/>
          <p:nvPr/>
        </p:nvSpPr>
        <p:spPr>
          <a:xfrm>
            <a:off x="1555750" y="4886325"/>
            <a:ext cx="546100" cy="612775"/>
          </a:xfrm>
          <a:prstGeom prst="wedgeRoundRectCallout">
            <a:avLst>
              <a:gd name="adj1" fmla="val 971"/>
              <a:gd name="adj2" fmla="val 104845"/>
              <a:gd name="adj3" fmla="val 1666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ounded Rectangular Callout 80"/>
          <p:cNvSpPr/>
          <p:nvPr/>
        </p:nvSpPr>
        <p:spPr>
          <a:xfrm>
            <a:off x="2387600" y="4886325"/>
            <a:ext cx="2362200" cy="612775"/>
          </a:xfrm>
          <a:prstGeom prst="wedgeRoundRectCallout">
            <a:avLst>
              <a:gd name="adj1" fmla="val -21240"/>
              <a:gd name="adj2" fmla="val 100390"/>
              <a:gd name="adj3" fmla="val 1666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 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[ 7, 5, 2, 0 ]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364"/>
          <p:cNvGrpSpPr>
            <a:grpSpLocks/>
          </p:cNvGrpSpPr>
          <p:nvPr/>
        </p:nvGrpSpPr>
        <p:grpSpPr bwMode="auto">
          <a:xfrm>
            <a:off x="709613" y="4408488"/>
            <a:ext cx="3070225" cy="641350"/>
            <a:chOff x="709684" y="4408227"/>
            <a:chExt cx="3070746" cy="641445"/>
          </a:xfrm>
        </p:grpSpPr>
        <p:sp>
          <p:nvSpPr>
            <p:cNvPr id="362" name="Rectangle 361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5603" name="Group 360"/>
          <p:cNvGrpSpPr>
            <a:grpSpLocks/>
          </p:cNvGrpSpPr>
          <p:nvPr/>
        </p:nvGrpSpPr>
        <p:grpSpPr bwMode="auto">
          <a:xfrm>
            <a:off x="4546600" y="5246688"/>
            <a:ext cx="4217988" cy="987425"/>
            <a:chOff x="4547186" y="5246585"/>
            <a:chExt cx="4216804" cy="987957"/>
          </a:xfrm>
        </p:grpSpPr>
        <p:sp>
          <p:nvSpPr>
            <p:cNvPr id="358" name="Rectangle 357"/>
            <p:cNvSpPr/>
            <p:nvPr/>
          </p:nvSpPr>
          <p:spPr>
            <a:xfrm>
              <a:off x="4547186" y="5251350"/>
              <a:ext cx="423744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5402609" y="5246585"/>
              <a:ext cx="423743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40" name="Rectangle 339"/>
          <p:cNvSpPr/>
          <p:nvPr/>
        </p:nvSpPr>
        <p:spPr>
          <a:xfrm>
            <a:off x="5391150" y="171926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7605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487488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296988"/>
            <a:ext cx="3508375" cy="22780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395288" y="4367213"/>
            <a:ext cx="3740150" cy="1843087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207419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012839-6794-4B25-9FEB-05545593188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25612" name="Group 56"/>
          <p:cNvGrpSpPr>
            <a:grpSpLocks/>
          </p:cNvGrpSpPr>
          <p:nvPr/>
        </p:nvGrpSpPr>
        <p:grpSpPr bwMode="auto">
          <a:xfrm>
            <a:off x="250825" y="4429125"/>
            <a:ext cx="8610600" cy="1706563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5358" y="4982069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5358" y="526772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5358" y="5581938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5358" y="5854895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5358" y="612785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74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8060" y="4694830"/>
              <a:ext cx="858474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33388" y="4443413"/>
            <a:ext cx="285750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4125" y="4443413"/>
            <a:ext cx="285750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962025" y="4710113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593850" y="43783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804863" y="4443413"/>
            <a:ext cx="78898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5325" y="4375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87763" y="43751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703388" y="4443413"/>
            <a:ext cx="1984375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1193800" y="46370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8188" y="4710113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60500" y="5006975"/>
            <a:ext cx="273050" cy="86836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670050" y="49577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98600" y="46275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24025" y="4638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303338" y="469582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554163" y="4446588"/>
            <a:ext cx="39687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670050" y="4867275"/>
            <a:ext cx="201613" cy="17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608138" y="4695825"/>
            <a:ext cx="115887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922588" y="500697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78025" y="4999038"/>
            <a:ext cx="252413" cy="3159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2684463" y="46370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833563" y="4705350"/>
            <a:ext cx="8509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2537619" y="480139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197100" y="49450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73" idx="6"/>
            <a:endCxn id="74" idx="2"/>
          </p:cNvCxnSpPr>
          <p:nvPr/>
        </p:nvCxnSpPr>
        <p:spPr>
          <a:xfrm flipV="1">
            <a:off x="2601913" y="5000625"/>
            <a:ext cx="271462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492375" y="4943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73375" y="4932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6"/>
            <a:endCxn id="73" idx="2"/>
          </p:cNvCxnSpPr>
          <p:nvPr/>
        </p:nvCxnSpPr>
        <p:spPr>
          <a:xfrm flipV="1">
            <a:off x="2306638" y="5011738"/>
            <a:ext cx="1857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2794000" y="4705350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205163" y="46466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67350" y="5327650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0575" y="5340350"/>
            <a:ext cx="292100" cy="8048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6" name="Oval 105"/>
          <p:cNvSpPr/>
          <p:nvPr/>
        </p:nvSpPr>
        <p:spPr>
          <a:xfrm>
            <a:off x="5713413" y="60626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7" name="Straight Connector 106"/>
          <p:cNvCxnSpPr>
            <a:stCxn id="120" idx="7"/>
            <a:endCxn id="111" idx="2"/>
          </p:cNvCxnSpPr>
          <p:nvPr/>
        </p:nvCxnSpPr>
        <p:spPr>
          <a:xfrm rot="5400000" flipH="1" flipV="1">
            <a:off x="4168776" y="5951537"/>
            <a:ext cx="474662" cy="855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4833938" y="6073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884613" y="65976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2" name="Straight Connector 121"/>
          <p:cNvCxnSpPr>
            <a:stCxn id="120" idx="6"/>
            <a:endCxn id="106" idx="2"/>
          </p:cNvCxnSpPr>
          <p:nvPr/>
        </p:nvCxnSpPr>
        <p:spPr>
          <a:xfrm flipV="1">
            <a:off x="3994150" y="6130925"/>
            <a:ext cx="1719263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3" idx="5"/>
            <a:endCxn id="120" idx="2"/>
          </p:cNvCxnSpPr>
          <p:nvPr/>
        </p:nvCxnSpPr>
        <p:spPr>
          <a:xfrm rot="16200000" flipH="1">
            <a:off x="2432844" y="521414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137275" y="5607050"/>
            <a:ext cx="287338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9" name="Oval 128"/>
          <p:cNvSpPr/>
          <p:nvPr/>
        </p:nvSpPr>
        <p:spPr>
          <a:xfrm>
            <a:off x="6370638" y="554196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8396288" y="56070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7994650" y="587533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7802563" y="5541963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140" idx="2"/>
            <a:endCxn id="129" idx="6"/>
          </p:cNvCxnSpPr>
          <p:nvPr/>
        </p:nvCxnSpPr>
        <p:spPr>
          <a:xfrm rot="10800000">
            <a:off x="6478588" y="560228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40" idx="3"/>
            <a:endCxn id="145" idx="7"/>
          </p:cNvCxnSpPr>
          <p:nvPr/>
        </p:nvCxnSpPr>
        <p:spPr>
          <a:xfrm rot="5400000">
            <a:off x="7666038" y="5683250"/>
            <a:ext cx="19050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921625" y="581977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610475" y="581818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7" name="Straight Connector 146"/>
          <p:cNvCxnSpPr>
            <a:stCxn id="143" idx="2"/>
            <a:endCxn id="145" idx="6"/>
          </p:cNvCxnSpPr>
          <p:nvPr/>
        </p:nvCxnSpPr>
        <p:spPr>
          <a:xfrm rot="10800000">
            <a:off x="7720013" y="587851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0" idx="6"/>
            <a:endCxn id="149" idx="2"/>
          </p:cNvCxnSpPr>
          <p:nvPr/>
        </p:nvCxnSpPr>
        <p:spPr>
          <a:xfrm>
            <a:off x="7912100" y="5602288"/>
            <a:ext cx="411163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8323263" y="555148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5" name="Straight Connector 154"/>
          <p:cNvCxnSpPr>
            <a:stCxn id="120" idx="5"/>
            <a:endCxn id="145" idx="3"/>
          </p:cNvCxnSpPr>
          <p:nvPr/>
        </p:nvCxnSpPr>
        <p:spPr>
          <a:xfrm rot="5400000" flipH="1" flipV="1">
            <a:off x="5406232" y="4491831"/>
            <a:ext cx="793750" cy="3649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962525" y="677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183515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1792288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02088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6478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18510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1145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103438"/>
            <a:ext cx="285750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032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052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1946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7430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763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1968500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1994694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154907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716088"/>
            <a:ext cx="257175" cy="153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716088"/>
            <a:ext cx="311150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746125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746125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19383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651125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65112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497138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505869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5923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5923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386013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376488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1209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3336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1993900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1788" y="1704975"/>
            <a:ext cx="28733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35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1971675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212181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3114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16376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0875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7049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1820863"/>
            <a:ext cx="417512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417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72561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1800225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535113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652588"/>
            <a:ext cx="109537" cy="134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485900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747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434306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746125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600075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47783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17316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4335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228725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955675"/>
            <a:ext cx="2128837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928688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682625"/>
            <a:ext cx="2130425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350" name="Rounded Rectangular Callout 349"/>
          <p:cNvSpPr/>
          <p:nvPr/>
        </p:nvSpPr>
        <p:spPr>
          <a:xfrm>
            <a:off x="258763" y="3603625"/>
            <a:ext cx="8721725" cy="612775"/>
          </a:xfrm>
          <a:prstGeom prst="wedgeRoundRectCallout">
            <a:avLst>
              <a:gd name="adj1" fmla="val -30849"/>
              <a:gd name="adj2" fmla="val 71411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r1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=[7, 5, 2, 0] denotes that the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rooted at vertex 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has 3 partitions.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The 0 at the end of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r1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denotes the last element with 2 layers is saturated.</a:t>
            </a:r>
          </a:p>
        </p:txBody>
      </p:sp>
      <p:sp>
        <p:nvSpPr>
          <p:cNvPr id="352" name="Rounded Rectangular Callout 351"/>
          <p:cNvSpPr/>
          <p:nvPr/>
        </p:nvSpPr>
        <p:spPr>
          <a:xfrm>
            <a:off x="136525" y="6196013"/>
            <a:ext cx="3357563" cy="608012"/>
          </a:xfrm>
          <a:prstGeom prst="wedgeRoundRectCallout">
            <a:avLst>
              <a:gd name="adj1" fmla="val 21291"/>
              <a:gd name="adj2" fmla="val -22575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Saturated;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does not have side visibility</a:t>
            </a:r>
          </a:p>
        </p:txBody>
      </p:sp>
      <p:sp>
        <p:nvSpPr>
          <p:cNvPr id="25725" name="Rectangle 352"/>
          <p:cNvSpPr>
            <a:spLocks noChangeArrowheads="1"/>
          </p:cNvSpPr>
          <p:nvPr/>
        </p:nvSpPr>
        <p:spPr bwMode="auto">
          <a:xfrm>
            <a:off x="2308225" y="46085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4" name="Rectangle 353"/>
          <p:cNvSpPr/>
          <p:nvPr/>
        </p:nvSpPr>
        <p:spPr>
          <a:xfrm>
            <a:off x="4408488" y="575945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5" name="Rectangle 354"/>
          <p:cNvSpPr/>
          <p:nvPr/>
        </p:nvSpPr>
        <p:spPr>
          <a:xfrm>
            <a:off x="5308600" y="5773738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6837363" y="552767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3098800" y="64341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145"/>
          <p:cNvGrpSpPr>
            <a:grpSpLocks/>
          </p:cNvGrpSpPr>
          <p:nvPr/>
        </p:nvGrpSpPr>
        <p:grpSpPr bwMode="auto">
          <a:xfrm>
            <a:off x="709613" y="4408488"/>
            <a:ext cx="3070225" cy="641350"/>
            <a:chOff x="709684" y="4408227"/>
            <a:chExt cx="3070746" cy="641445"/>
          </a:xfrm>
        </p:grpSpPr>
        <p:sp>
          <p:nvSpPr>
            <p:cNvPr id="150" name="Rectangle 149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6627" name="Group 135"/>
          <p:cNvGrpSpPr>
            <a:grpSpLocks/>
          </p:cNvGrpSpPr>
          <p:nvPr/>
        </p:nvGrpSpPr>
        <p:grpSpPr bwMode="auto">
          <a:xfrm>
            <a:off x="4546600" y="5246688"/>
            <a:ext cx="4217988" cy="987425"/>
            <a:chOff x="4547186" y="5246585"/>
            <a:chExt cx="4216804" cy="987957"/>
          </a:xfrm>
        </p:grpSpPr>
        <p:sp>
          <p:nvSpPr>
            <p:cNvPr id="137" name="Rectangle 136"/>
            <p:cNvSpPr/>
            <p:nvPr/>
          </p:nvSpPr>
          <p:spPr>
            <a:xfrm>
              <a:off x="4547186" y="5251350"/>
              <a:ext cx="423744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402609" y="5246585"/>
              <a:ext cx="423743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40" name="Rectangle 339"/>
          <p:cNvSpPr/>
          <p:nvPr/>
        </p:nvSpPr>
        <p:spPr>
          <a:xfrm>
            <a:off x="5391150" y="171926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7605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487488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296988"/>
            <a:ext cx="3508375" cy="22780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395288" y="4367213"/>
            <a:ext cx="3740150" cy="1843087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207419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A76E7-4DCF-4F25-AF8B-F369B2EC38C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26636" name="Group 56"/>
          <p:cNvGrpSpPr>
            <a:grpSpLocks/>
          </p:cNvGrpSpPr>
          <p:nvPr/>
        </p:nvGrpSpPr>
        <p:grpSpPr bwMode="auto">
          <a:xfrm>
            <a:off x="250825" y="4429125"/>
            <a:ext cx="8610600" cy="1706563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5358" y="4982069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5358" y="526772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5358" y="5581938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5358" y="5854895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5358" y="612785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74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8060" y="4694830"/>
              <a:ext cx="858474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33388" y="4443413"/>
            <a:ext cx="285750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4125" y="4443413"/>
            <a:ext cx="285750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962025" y="4710113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593850" y="43783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804863" y="4443413"/>
            <a:ext cx="78898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5325" y="4375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87763" y="43751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703388" y="4443413"/>
            <a:ext cx="1984375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1193800" y="46370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8188" y="4710113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60500" y="5006975"/>
            <a:ext cx="273050" cy="86836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670050" y="49577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98600" y="46275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24025" y="4638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303338" y="469582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554163" y="4446588"/>
            <a:ext cx="39687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670050" y="4867275"/>
            <a:ext cx="201613" cy="17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608138" y="4695825"/>
            <a:ext cx="115887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922588" y="500697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78025" y="4999038"/>
            <a:ext cx="252413" cy="3159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2684463" y="46370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833563" y="4705350"/>
            <a:ext cx="8509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2537619" y="480139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197100" y="49450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73" idx="6"/>
            <a:endCxn id="74" idx="2"/>
          </p:cNvCxnSpPr>
          <p:nvPr/>
        </p:nvCxnSpPr>
        <p:spPr>
          <a:xfrm flipV="1">
            <a:off x="2601913" y="5000625"/>
            <a:ext cx="271462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492375" y="4943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73375" y="4932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6"/>
            <a:endCxn id="73" idx="2"/>
          </p:cNvCxnSpPr>
          <p:nvPr/>
        </p:nvCxnSpPr>
        <p:spPr>
          <a:xfrm flipV="1">
            <a:off x="2306638" y="5011738"/>
            <a:ext cx="1857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2794000" y="4705350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205163" y="46466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67350" y="5327650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0575" y="5340350"/>
            <a:ext cx="292100" cy="8048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6" name="Oval 105"/>
          <p:cNvSpPr/>
          <p:nvPr/>
        </p:nvSpPr>
        <p:spPr>
          <a:xfrm>
            <a:off x="5713413" y="60626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7" name="Straight Connector 106"/>
          <p:cNvCxnSpPr>
            <a:stCxn id="120" idx="7"/>
            <a:endCxn id="111" idx="2"/>
          </p:cNvCxnSpPr>
          <p:nvPr/>
        </p:nvCxnSpPr>
        <p:spPr>
          <a:xfrm rot="5400000" flipH="1" flipV="1">
            <a:off x="4168776" y="5951537"/>
            <a:ext cx="474662" cy="855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4833938" y="6073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884613" y="65976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2" name="Straight Connector 121"/>
          <p:cNvCxnSpPr>
            <a:stCxn id="120" idx="6"/>
            <a:endCxn id="106" idx="2"/>
          </p:cNvCxnSpPr>
          <p:nvPr/>
        </p:nvCxnSpPr>
        <p:spPr>
          <a:xfrm flipV="1">
            <a:off x="3994150" y="6130925"/>
            <a:ext cx="1719263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3" idx="5"/>
            <a:endCxn id="120" idx="2"/>
          </p:cNvCxnSpPr>
          <p:nvPr/>
        </p:nvCxnSpPr>
        <p:spPr>
          <a:xfrm rot="16200000" flipH="1">
            <a:off x="2432844" y="521414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137275" y="5607050"/>
            <a:ext cx="287338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9" name="Oval 128"/>
          <p:cNvSpPr/>
          <p:nvPr/>
        </p:nvSpPr>
        <p:spPr>
          <a:xfrm>
            <a:off x="6370638" y="554196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8396288" y="56070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7994650" y="587533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7802563" y="5541963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140" idx="2"/>
            <a:endCxn id="129" idx="6"/>
          </p:cNvCxnSpPr>
          <p:nvPr/>
        </p:nvCxnSpPr>
        <p:spPr>
          <a:xfrm rot="10800000">
            <a:off x="6478588" y="560228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40" idx="3"/>
            <a:endCxn id="145" idx="7"/>
          </p:cNvCxnSpPr>
          <p:nvPr/>
        </p:nvCxnSpPr>
        <p:spPr>
          <a:xfrm rot="5400000">
            <a:off x="7666038" y="5683250"/>
            <a:ext cx="19050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921625" y="581977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610475" y="581818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7" name="Straight Connector 146"/>
          <p:cNvCxnSpPr>
            <a:stCxn id="143" idx="2"/>
            <a:endCxn id="145" idx="6"/>
          </p:cNvCxnSpPr>
          <p:nvPr/>
        </p:nvCxnSpPr>
        <p:spPr>
          <a:xfrm rot="10800000">
            <a:off x="7720013" y="587851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0" idx="6"/>
            <a:endCxn id="149" idx="2"/>
          </p:cNvCxnSpPr>
          <p:nvPr/>
        </p:nvCxnSpPr>
        <p:spPr>
          <a:xfrm>
            <a:off x="7912100" y="5602288"/>
            <a:ext cx="411163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8323263" y="555148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5" name="Straight Connector 154"/>
          <p:cNvCxnSpPr>
            <a:stCxn id="120" idx="5"/>
            <a:endCxn id="145" idx="3"/>
          </p:cNvCxnSpPr>
          <p:nvPr/>
        </p:nvCxnSpPr>
        <p:spPr>
          <a:xfrm rot="5400000" flipH="1" flipV="1">
            <a:off x="5406232" y="4491831"/>
            <a:ext cx="793750" cy="3649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962525" y="677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183515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1792288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02088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6478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18510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1145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103438"/>
            <a:ext cx="285750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032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052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1946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7430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763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1968500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1994694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154907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716088"/>
            <a:ext cx="257175" cy="153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716088"/>
            <a:ext cx="311150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746125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746125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19383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651125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65112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497138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505869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5923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5923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386013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376488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1209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3336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1993900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1788" y="1704975"/>
            <a:ext cx="28733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35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1971675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212181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3114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16376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0875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7049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1820863"/>
            <a:ext cx="417512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417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72561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1800225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535113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652588"/>
            <a:ext cx="109537" cy="134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485900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747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434306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746125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600075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47783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17316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4335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228725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955675"/>
            <a:ext cx="2128837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928688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682625"/>
            <a:ext cx="2130425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350" name="Rounded Rectangular Callout 349"/>
          <p:cNvSpPr/>
          <p:nvPr/>
        </p:nvSpPr>
        <p:spPr>
          <a:xfrm>
            <a:off x="0" y="3603625"/>
            <a:ext cx="9144000" cy="612775"/>
          </a:xfrm>
          <a:prstGeom prst="wedgeRoundRectCallout">
            <a:avLst>
              <a:gd name="adj1" fmla="val 1987"/>
              <a:gd name="adj2" fmla="val 20284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r2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=[4] denotes that the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rooted at vertex 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has 1 partition drawn on 4 layers.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No 0 at the end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r2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Therefore,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side visibility.</a:t>
            </a:r>
          </a:p>
        </p:txBody>
      </p:sp>
      <p:sp>
        <p:nvSpPr>
          <p:cNvPr id="352" name="Rounded Rectangular Callout 351"/>
          <p:cNvSpPr/>
          <p:nvPr/>
        </p:nvSpPr>
        <p:spPr>
          <a:xfrm>
            <a:off x="6346825" y="4598988"/>
            <a:ext cx="2606675" cy="736600"/>
          </a:xfrm>
          <a:prstGeom prst="wedgeRoundRectCallout">
            <a:avLst>
              <a:gd name="adj1" fmla="val -103058"/>
              <a:gd name="adj2" fmla="val 5625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Not-saturated;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side visibility</a:t>
            </a:r>
          </a:p>
        </p:txBody>
      </p:sp>
      <p:sp>
        <p:nvSpPr>
          <p:cNvPr id="26749" name="Rectangle 130"/>
          <p:cNvSpPr>
            <a:spLocks noChangeArrowheads="1"/>
          </p:cNvSpPr>
          <p:nvPr/>
        </p:nvSpPr>
        <p:spPr bwMode="auto">
          <a:xfrm>
            <a:off x="2308225" y="46085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408488" y="575945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308600" y="5773738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6837363" y="552767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098800" y="64341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49"/>
          <p:cNvGrpSpPr>
            <a:grpSpLocks/>
          </p:cNvGrpSpPr>
          <p:nvPr/>
        </p:nvGrpSpPr>
        <p:grpSpPr bwMode="auto">
          <a:xfrm>
            <a:off x="709613" y="4408488"/>
            <a:ext cx="3070225" cy="641350"/>
            <a:chOff x="709684" y="4408227"/>
            <a:chExt cx="3070746" cy="641445"/>
          </a:xfrm>
        </p:grpSpPr>
        <p:sp>
          <p:nvSpPr>
            <p:cNvPr id="151" name="Rectangle 150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7651" name="Group 136"/>
          <p:cNvGrpSpPr>
            <a:grpSpLocks/>
          </p:cNvGrpSpPr>
          <p:nvPr/>
        </p:nvGrpSpPr>
        <p:grpSpPr bwMode="auto">
          <a:xfrm>
            <a:off x="4546600" y="5246688"/>
            <a:ext cx="4217988" cy="987425"/>
            <a:chOff x="4547186" y="5246585"/>
            <a:chExt cx="4216804" cy="987957"/>
          </a:xfrm>
        </p:grpSpPr>
        <p:sp>
          <p:nvSpPr>
            <p:cNvPr id="138" name="Rectangle 137"/>
            <p:cNvSpPr/>
            <p:nvPr/>
          </p:nvSpPr>
          <p:spPr>
            <a:xfrm>
              <a:off x="4547186" y="5251350"/>
              <a:ext cx="423744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2609" y="5246585"/>
              <a:ext cx="423743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40" name="Rectangle 339"/>
          <p:cNvSpPr/>
          <p:nvPr/>
        </p:nvSpPr>
        <p:spPr>
          <a:xfrm>
            <a:off x="5391150" y="171926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7605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487488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296988"/>
            <a:ext cx="3508375" cy="22780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395288" y="4367213"/>
            <a:ext cx="3740150" cy="1843087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207419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6B99C-7893-45BC-8A2F-49D93140CA5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27660" name="Group 56"/>
          <p:cNvGrpSpPr>
            <a:grpSpLocks/>
          </p:cNvGrpSpPr>
          <p:nvPr/>
        </p:nvGrpSpPr>
        <p:grpSpPr bwMode="auto">
          <a:xfrm>
            <a:off x="250825" y="4429125"/>
            <a:ext cx="8610600" cy="1706563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5358" y="4982069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5358" y="526772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5358" y="5581938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5358" y="5854895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5358" y="612785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74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8060" y="4694830"/>
              <a:ext cx="858474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33388" y="4443413"/>
            <a:ext cx="285750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4125" y="4443413"/>
            <a:ext cx="285750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962025" y="4710113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593850" y="43783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804863" y="4443413"/>
            <a:ext cx="78898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5325" y="4375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87763" y="43751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703388" y="4443413"/>
            <a:ext cx="1984375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1193800" y="46370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8188" y="4710113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60500" y="5006975"/>
            <a:ext cx="273050" cy="86836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670050" y="49577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98600" y="46275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24025" y="4638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303338" y="469582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554163" y="4446588"/>
            <a:ext cx="39687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670050" y="4867275"/>
            <a:ext cx="201613" cy="17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608138" y="4695825"/>
            <a:ext cx="115887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922588" y="500697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78025" y="4999038"/>
            <a:ext cx="252413" cy="3159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2684463" y="46370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833563" y="4705350"/>
            <a:ext cx="8509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2537619" y="480139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197100" y="49450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73" idx="6"/>
            <a:endCxn id="74" idx="2"/>
          </p:cNvCxnSpPr>
          <p:nvPr/>
        </p:nvCxnSpPr>
        <p:spPr>
          <a:xfrm flipV="1">
            <a:off x="2601913" y="5000625"/>
            <a:ext cx="271462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492375" y="4943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73375" y="4932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6"/>
            <a:endCxn id="73" idx="2"/>
          </p:cNvCxnSpPr>
          <p:nvPr/>
        </p:nvCxnSpPr>
        <p:spPr>
          <a:xfrm flipV="1">
            <a:off x="2306638" y="5011738"/>
            <a:ext cx="1857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2794000" y="4705350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205163" y="46466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67350" y="5327650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0575" y="5340350"/>
            <a:ext cx="292100" cy="8048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6" name="Oval 105"/>
          <p:cNvSpPr/>
          <p:nvPr/>
        </p:nvSpPr>
        <p:spPr>
          <a:xfrm>
            <a:off x="5713413" y="60626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7" name="Straight Connector 106"/>
          <p:cNvCxnSpPr>
            <a:stCxn id="120" idx="7"/>
            <a:endCxn id="111" idx="2"/>
          </p:cNvCxnSpPr>
          <p:nvPr/>
        </p:nvCxnSpPr>
        <p:spPr>
          <a:xfrm rot="5400000" flipH="1" flipV="1">
            <a:off x="4168776" y="5951537"/>
            <a:ext cx="474662" cy="855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4833938" y="6073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884613" y="65976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2" name="Straight Connector 121"/>
          <p:cNvCxnSpPr>
            <a:stCxn id="120" idx="6"/>
            <a:endCxn id="106" idx="2"/>
          </p:cNvCxnSpPr>
          <p:nvPr/>
        </p:nvCxnSpPr>
        <p:spPr>
          <a:xfrm flipV="1">
            <a:off x="3994150" y="6130925"/>
            <a:ext cx="1719263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3" idx="5"/>
            <a:endCxn id="120" idx="2"/>
          </p:cNvCxnSpPr>
          <p:nvPr/>
        </p:nvCxnSpPr>
        <p:spPr>
          <a:xfrm rot="16200000" flipH="1">
            <a:off x="2432844" y="521414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137275" y="5607050"/>
            <a:ext cx="287338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9" name="Oval 128"/>
          <p:cNvSpPr/>
          <p:nvPr/>
        </p:nvSpPr>
        <p:spPr>
          <a:xfrm>
            <a:off x="6370638" y="554196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8396288" y="56070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7994650" y="587533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7802563" y="5541963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140" idx="2"/>
            <a:endCxn id="129" idx="6"/>
          </p:cNvCxnSpPr>
          <p:nvPr/>
        </p:nvCxnSpPr>
        <p:spPr>
          <a:xfrm rot="10800000">
            <a:off x="6478588" y="560228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40" idx="3"/>
            <a:endCxn id="145" idx="7"/>
          </p:cNvCxnSpPr>
          <p:nvPr/>
        </p:nvCxnSpPr>
        <p:spPr>
          <a:xfrm rot="5400000">
            <a:off x="7666038" y="5683250"/>
            <a:ext cx="19050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921625" y="581977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610475" y="581818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7" name="Straight Connector 146"/>
          <p:cNvCxnSpPr>
            <a:stCxn id="143" idx="2"/>
            <a:endCxn id="145" idx="6"/>
          </p:cNvCxnSpPr>
          <p:nvPr/>
        </p:nvCxnSpPr>
        <p:spPr>
          <a:xfrm rot="10800000">
            <a:off x="7720013" y="587851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0" idx="6"/>
            <a:endCxn id="149" idx="2"/>
          </p:cNvCxnSpPr>
          <p:nvPr/>
        </p:nvCxnSpPr>
        <p:spPr>
          <a:xfrm>
            <a:off x="7912100" y="5602288"/>
            <a:ext cx="411163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8323263" y="555148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5" name="Straight Connector 154"/>
          <p:cNvCxnSpPr>
            <a:stCxn id="120" idx="5"/>
            <a:endCxn id="145" idx="3"/>
          </p:cNvCxnSpPr>
          <p:nvPr/>
        </p:nvCxnSpPr>
        <p:spPr>
          <a:xfrm rot="5400000" flipH="1" flipV="1">
            <a:off x="5406232" y="4491831"/>
            <a:ext cx="793750" cy="3649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962525" y="677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183515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1792288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02088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6478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18510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1145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103438"/>
            <a:ext cx="285750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032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052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1946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7430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763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1968500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1994694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154907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716088"/>
            <a:ext cx="257175" cy="153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716088"/>
            <a:ext cx="311150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746125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746125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19383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651125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65112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497138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505869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5923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5923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386013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376488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1209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3336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1993900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1788" y="1704975"/>
            <a:ext cx="28733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35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1971675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212181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3114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16376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0875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7049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1820863"/>
            <a:ext cx="417512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417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72561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1800225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535113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652588"/>
            <a:ext cx="109537" cy="134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485900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747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434306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746125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600075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47783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17316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4335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228725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955675"/>
            <a:ext cx="2128837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928688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682625"/>
            <a:ext cx="2130425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350" name="Rounded Rectangular Callout 349"/>
          <p:cNvSpPr/>
          <p:nvPr/>
        </p:nvSpPr>
        <p:spPr>
          <a:xfrm>
            <a:off x="0" y="3603625"/>
            <a:ext cx="9144000" cy="612775"/>
          </a:xfrm>
          <a:prstGeom prst="wedgeRoundRectCallout">
            <a:avLst>
              <a:gd name="adj1" fmla="val 11241"/>
              <a:gd name="adj2" fmla="val 220665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r3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=[4] denotes that the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rooted at vertex 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has 1 partition drawn on 4 layers.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No 0 at the end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r3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Therefore,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side visibility.</a:t>
            </a:r>
          </a:p>
        </p:txBody>
      </p:sp>
      <p:sp>
        <p:nvSpPr>
          <p:cNvPr id="27772" name="Rectangle 130"/>
          <p:cNvSpPr>
            <a:spLocks noChangeArrowheads="1"/>
          </p:cNvSpPr>
          <p:nvPr/>
        </p:nvSpPr>
        <p:spPr bwMode="auto">
          <a:xfrm>
            <a:off x="2308225" y="46085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408488" y="575945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308600" y="5773738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6837363" y="552767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098800" y="64341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36" name="Rounded Rectangular Callout 135"/>
          <p:cNvSpPr/>
          <p:nvPr/>
        </p:nvSpPr>
        <p:spPr>
          <a:xfrm>
            <a:off x="6796088" y="4613275"/>
            <a:ext cx="2347912" cy="736600"/>
          </a:xfrm>
          <a:prstGeom prst="wedgeRoundRectCallout">
            <a:avLst>
              <a:gd name="adj1" fmla="val -87846"/>
              <a:gd name="adj2" fmla="val 7848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Not-saturated;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side visibility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49"/>
          <p:cNvGrpSpPr>
            <a:grpSpLocks/>
          </p:cNvGrpSpPr>
          <p:nvPr/>
        </p:nvGrpSpPr>
        <p:grpSpPr bwMode="auto">
          <a:xfrm>
            <a:off x="709613" y="4408488"/>
            <a:ext cx="3070225" cy="641350"/>
            <a:chOff x="709684" y="4408227"/>
            <a:chExt cx="3070746" cy="641445"/>
          </a:xfrm>
        </p:grpSpPr>
        <p:sp>
          <p:nvSpPr>
            <p:cNvPr id="151" name="Rectangle 150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8675" name="Group 136"/>
          <p:cNvGrpSpPr>
            <a:grpSpLocks/>
          </p:cNvGrpSpPr>
          <p:nvPr/>
        </p:nvGrpSpPr>
        <p:grpSpPr bwMode="auto">
          <a:xfrm>
            <a:off x="4546600" y="5246688"/>
            <a:ext cx="4217988" cy="987425"/>
            <a:chOff x="4547186" y="5246585"/>
            <a:chExt cx="4216804" cy="987957"/>
          </a:xfrm>
        </p:grpSpPr>
        <p:sp>
          <p:nvSpPr>
            <p:cNvPr id="138" name="Rectangle 137"/>
            <p:cNvSpPr/>
            <p:nvPr/>
          </p:nvSpPr>
          <p:spPr>
            <a:xfrm>
              <a:off x="4547186" y="5251350"/>
              <a:ext cx="423744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2609" y="5246585"/>
              <a:ext cx="423743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40" name="Rectangle 339"/>
          <p:cNvSpPr/>
          <p:nvPr/>
        </p:nvSpPr>
        <p:spPr>
          <a:xfrm>
            <a:off x="5391150" y="171926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7605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487488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296988"/>
            <a:ext cx="3508375" cy="22780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395288" y="4367213"/>
            <a:ext cx="3740150" cy="1843087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207419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28683" name="Group 56"/>
          <p:cNvGrpSpPr>
            <a:grpSpLocks/>
          </p:cNvGrpSpPr>
          <p:nvPr/>
        </p:nvGrpSpPr>
        <p:grpSpPr bwMode="auto">
          <a:xfrm>
            <a:off x="250825" y="4429125"/>
            <a:ext cx="8610600" cy="1706563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5358" y="4982069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5358" y="526772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5358" y="5581938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5358" y="5854895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5358" y="6127851"/>
              <a:ext cx="8583159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74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8060" y="4694830"/>
              <a:ext cx="858474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33388" y="4443413"/>
            <a:ext cx="285750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4125" y="4443413"/>
            <a:ext cx="285750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962025" y="4710113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593850" y="43783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804863" y="4443413"/>
            <a:ext cx="78898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5325" y="4375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87763" y="43751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703388" y="4443413"/>
            <a:ext cx="1984375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1193800" y="46370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78188" y="4710113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60500" y="5006975"/>
            <a:ext cx="273050" cy="86836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670050" y="49577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98600" y="46275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24025" y="4638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303338" y="469582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554163" y="4446588"/>
            <a:ext cx="39687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670050" y="4867275"/>
            <a:ext cx="201613" cy="17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608138" y="4695825"/>
            <a:ext cx="115887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922588" y="500697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78025" y="4999038"/>
            <a:ext cx="252413" cy="3159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2684463" y="46370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833563" y="4705350"/>
            <a:ext cx="8509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2537619" y="480139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197100" y="49450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73" idx="6"/>
            <a:endCxn id="74" idx="2"/>
          </p:cNvCxnSpPr>
          <p:nvPr/>
        </p:nvCxnSpPr>
        <p:spPr>
          <a:xfrm flipV="1">
            <a:off x="2601913" y="5000625"/>
            <a:ext cx="271462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492375" y="4943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73375" y="4932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6"/>
            <a:endCxn id="73" idx="2"/>
          </p:cNvCxnSpPr>
          <p:nvPr/>
        </p:nvCxnSpPr>
        <p:spPr>
          <a:xfrm flipV="1">
            <a:off x="2306638" y="5011738"/>
            <a:ext cx="1857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2794000" y="4705350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205163" y="46466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67350" y="5327650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600575" y="5340350"/>
            <a:ext cx="292100" cy="8048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6" name="Oval 105"/>
          <p:cNvSpPr/>
          <p:nvPr/>
        </p:nvSpPr>
        <p:spPr>
          <a:xfrm>
            <a:off x="5713413" y="60626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7" name="Straight Connector 106"/>
          <p:cNvCxnSpPr>
            <a:stCxn id="120" idx="7"/>
            <a:endCxn id="111" idx="2"/>
          </p:cNvCxnSpPr>
          <p:nvPr/>
        </p:nvCxnSpPr>
        <p:spPr>
          <a:xfrm rot="5400000" flipH="1" flipV="1">
            <a:off x="4168776" y="5951537"/>
            <a:ext cx="474662" cy="855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4833938" y="6073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884613" y="65976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2" name="Straight Connector 121"/>
          <p:cNvCxnSpPr>
            <a:stCxn id="120" idx="6"/>
            <a:endCxn id="106" idx="2"/>
          </p:cNvCxnSpPr>
          <p:nvPr/>
        </p:nvCxnSpPr>
        <p:spPr>
          <a:xfrm flipV="1">
            <a:off x="3994150" y="6130925"/>
            <a:ext cx="1719263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3" idx="5"/>
            <a:endCxn id="120" idx="2"/>
          </p:cNvCxnSpPr>
          <p:nvPr/>
        </p:nvCxnSpPr>
        <p:spPr>
          <a:xfrm rot="16200000" flipH="1">
            <a:off x="2432844" y="521414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137275" y="5607050"/>
            <a:ext cx="287338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9" name="Oval 128"/>
          <p:cNvSpPr/>
          <p:nvPr/>
        </p:nvSpPr>
        <p:spPr>
          <a:xfrm>
            <a:off x="6370638" y="554196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8396288" y="56070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7994650" y="587533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7802563" y="5541963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140" idx="2"/>
            <a:endCxn id="129" idx="6"/>
          </p:cNvCxnSpPr>
          <p:nvPr/>
        </p:nvCxnSpPr>
        <p:spPr>
          <a:xfrm rot="10800000">
            <a:off x="6478588" y="560228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40" idx="3"/>
            <a:endCxn id="145" idx="7"/>
          </p:cNvCxnSpPr>
          <p:nvPr/>
        </p:nvCxnSpPr>
        <p:spPr>
          <a:xfrm rot="5400000">
            <a:off x="7666038" y="5683250"/>
            <a:ext cx="19050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921625" y="581977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610475" y="581818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7" name="Straight Connector 146"/>
          <p:cNvCxnSpPr>
            <a:stCxn id="143" idx="2"/>
            <a:endCxn id="145" idx="6"/>
          </p:cNvCxnSpPr>
          <p:nvPr/>
        </p:nvCxnSpPr>
        <p:spPr>
          <a:xfrm rot="10800000">
            <a:off x="7720013" y="587851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0" idx="6"/>
            <a:endCxn id="149" idx="2"/>
          </p:cNvCxnSpPr>
          <p:nvPr/>
        </p:nvCxnSpPr>
        <p:spPr>
          <a:xfrm>
            <a:off x="7912100" y="5602288"/>
            <a:ext cx="411163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8323263" y="555148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5" name="Straight Connector 154"/>
          <p:cNvCxnSpPr>
            <a:stCxn id="120" idx="5"/>
            <a:endCxn id="145" idx="3"/>
          </p:cNvCxnSpPr>
          <p:nvPr/>
        </p:nvCxnSpPr>
        <p:spPr>
          <a:xfrm rot="5400000" flipH="1" flipV="1">
            <a:off x="5406232" y="4491831"/>
            <a:ext cx="793750" cy="3649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962525" y="677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183515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1792288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02088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6478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18510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1145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103438"/>
            <a:ext cx="285750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032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052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1946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7430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763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1968500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1994694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154907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716088"/>
            <a:ext cx="257175" cy="153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716088"/>
            <a:ext cx="311150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746125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746125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19383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651125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65112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497138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505869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5923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5923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386013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376488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1209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3336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1993900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1788" y="1704975"/>
            <a:ext cx="28733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35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1971675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212181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3114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16376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0875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7049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1820863"/>
            <a:ext cx="417512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417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72561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1800225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535113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652588"/>
            <a:ext cx="109537" cy="134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485900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747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434306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746125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600075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47783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17316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4335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228725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955675"/>
            <a:ext cx="2128837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928688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682625"/>
            <a:ext cx="2130425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350" name="Rounded Rectangular Callout 349"/>
          <p:cNvSpPr/>
          <p:nvPr/>
        </p:nvSpPr>
        <p:spPr>
          <a:xfrm>
            <a:off x="0" y="3603625"/>
            <a:ext cx="9144000" cy="612775"/>
          </a:xfrm>
          <a:prstGeom prst="wedgeRoundRectCallout">
            <a:avLst>
              <a:gd name="adj1" fmla="val 30495"/>
              <a:gd name="adj2" fmla="val 247398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r4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=[3,2] denotes that the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rooted at vertex 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r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has 2 partitions.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No 0 at the end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r4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Therefore,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side visibility.</a:t>
            </a:r>
          </a:p>
        </p:txBody>
      </p:sp>
      <p:sp>
        <p:nvSpPr>
          <p:cNvPr id="28795" name="Rectangle 130"/>
          <p:cNvSpPr>
            <a:spLocks noChangeArrowheads="1"/>
          </p:cNvSpPr>
          <p:nvPr/>
        </p:nvSpPr>
        <p:spPr bwMode="auto">
          <a:xfrm>
            <a:off x="2308225" y="46085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408488" y="575945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308600" y="5773738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6837363" y="552767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098800" y="64341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36" name="Rounded Rectangular Callout 135"/>
          <p:cNvSpPr/>
          <p:nvPr/>
        </p:nvSpPr>
        <p:spPr>
          <a:xfrm>
            <a:off x="5199063" y="6400800"/>
            <a:ext cx="3944937" cy="430213"/>
          </a:xfrm>
          <a:prstGeom prst="wedgeRoundRectCallout">
            <a:avLst>
              <a:gd name="adj1" fmla="val 11480"/>
              <a:gd name="adj2" fmla="val -13033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Not-saturated;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side visibility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9"/>
          <p:cNvGrpSpPr>
            <a:grpSpLocks/>
          </p:cNvGrpSpPr>
          <p:nvPr/>
        </p:nvGrpSpPr>
        <p:grpSpPr bwMode="auto">
          <a:xfrm>
            <a:off x="655638" y="3684588"/>
            <a:ext cx="3070225" cy="641350"/>
            <a:chOff x="709684" y="4408227"/>
            <a:chExt cx="3070746" cy="641445"/>
          </a:xfrm>
        </p:grpSpPr>
        <p:sp>
          <p:nvSpPr>
            <p:cNvPr id="151" name="Rectangle 150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9699" name="Group 136"/>
          <p:cNvGrpSpPr>
            <a:grpSpLocks/>
          </p:cNvGrpSpPr>
          <p:nvPr/>
        </p:nvGrpSpPr>
        <p:grpSpPr bwMode="auto">
          <a:xfrm>
            <a:off x="4478338" y="4495800"/>
            <a:ext cx="4217987" cy="987425"/>
            <a:chOff x="4547186" y="5246585"/>
            <a:chExt cx="4216804" cy="987957"/>
          </a:xfrm>
        </p:grpSpPr>
        <p:sp>
          <p:nvSpPr>
            <p:cNvPr id="138" name="Rectangle 137"/>
            <p:cNvSpPr/>
            <p:nvPr/>
          </p:nvSpPr>
          <p:spPr>
            <a:xfrm>
              <a:off x="4547186" y="5251351"/>
              <a:ext cx="423743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2608" y="5246585"/>
              <a:ext cx="423744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40" name="Rectangle 339"/>
          <p:cNvSpPr/>
          <p:nvPr/>
        </p:nvSpPr>
        <p:spPr>
          <a:xfrm>
            <a:off x="5391150" y="1719263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381500" y="1760538"/>
            <a:ext cx="422275" cy="982662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7137400" y="1487488"/>
            <a:ext cx="1692275" cy="13382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Freeform 331"/>
          <p:cNvSpPr/>
          <p:nvPr/>
        </p:nvSpPr>
        <p:spPr>
          <a:xfrm>
            <a:off x="504825" y="1296988"/>
            <a:ext cx="3508375" cy="2278062"/>
          </a:xfrm>
          <a:custGeom>
            <a:avLst/>
            <a:gdLst>
              <a:gd name="connsiteX0" fmla="*/ 1050878 w 3507475"/>
              <a:gd name="connsiteY0" fmla="*/ 0 h 2279177"/>
              <a:gd name="connsiteX1" fmla="*/ 13648 w 3507475"/>
              <a:gd name="connsiteY1" fmla="*/ 327547 h 2279177"/>
              <a:gd name="connsiteX2" fmla="*/ 0 w 3507475"/>
              <a:gd name="connsiteY2" fmla="*/ 2210938 h 2279177"/>
              <a:gd name="connsiteX3" fmla="*/ 3493827 w 3507475"/>
              <a:gd name="connsiteY3" fmla="*/ 2279177 h 2279177"/>
              <a:gd name="connsiteX4" fmla="*/ 3507475 w 3507475"/>
              <a:gd name="connsiteY4" fmla="*/ 450377 h 2279177"/>
              <a:gd name="connsiteX5" fmla="*/ 1050878 w 3507475"/>
              <a:gd name="connsiteY5" fmla="*/ 0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7475" h="2279177">
                <a:moveTo>
                  <a:pt x="1050878" y="0"/>
                </a:moveTo>
                <a:lnTo>
                  <a:pt x="13648" y="327547"/>
                </a:lnTo>
                <a:cubicBezTo>
                  <a:pt x="9099" y="955344"/>
                  <a:pt x="4549" y="1583141"/>
                  <a:pt x="0" y="2210938"/>
                </a:cubicBezTo>
                <a:lnTo>
                  <a:pt x="3493827" y="2279177"/>
                </a:lnTo>
                <a:lnTo>
                  <a:pt x="3507475" y="450377"/>
                </a:lnTo>
                <a:lnTo>
                  <a:pt x="105087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3" name="Rectangle 332"/>
          <p:cNvSpPr/>
          <p:nvPr/>
        </p:nvSpPr>
        <p:spPr>
          <a:xfrm>
            <a:off x="336550" y="3616325"/>
            <a:ext cx="3738563" cy="1843088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4" name="Straight Connector 253"/>
          <p:cNvCxnSpPr>
            <a:stCxn id="249" idx="5"/>
            <a:endCxn id="250" idx="1"/>
          </p:cNvCxnSpPr>
          <p:nvPr/>
        </p:nvCxnSpPr>
        <p:spPr>
          <a:xfrm rot="16200000" flipH="1">
            <a:off x="2974181" y="2207419"/>
            <a:ext cx="115888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4135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29707" name="Group 56"/>
          <p:cNvGrpSpPr>
            <a:grpSpLocks/>
          </p:cNvGrpSpPr>
          <p:nvPr/>
        </p:nvGrpSpPr>
        <p:grpSpPr bwMode="auto">
          <a:xfrm>
            <a:off x="190500" y="3679825"/>
            <a:ext cx="8612188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5355" y="4980748"/>
              <a:ext cx="8583163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5355" y="5268255"/>
              <a:ext cx="8583163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5355" y="5581176"/>
              <a:ext cx="8583163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5355" y="5854386"/>
              <a:ext cx="8583163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5355" y="6127597"/>
              <a:ext cx="8583163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751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8055" y="4694830"/>
              <a:ext cx="8584751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73063" y="3692525"/>
            <a:ext cx="287337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3733800" y="3692525"/>
            <a:ext cx="287338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903288" y="396081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535113" y="36274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746125" y="3692525"/>
            <a:ext cx="788988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6588" y="362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629025" y="36242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644650" y="3692525"/>
            <a:ext cx="1984375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1135063" y="38862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217863" y="3960813"/>
            <a:ext cx="277812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01763" y="4257675"/>
            <a:ext cx="273050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609725" y="42068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39863" y="38766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665288" y="38877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244600" y="3944938"/>
            <a:ext cx="1952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493838" y="3695700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610520" y="4117181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549400" y="3944938"/>
            <a:ext cx="115888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862263" y="4257675"/>
            <a:ext cx="261937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17700" y="4248150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2625725" y="38862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774825" y="3954463"/>
            <a:ext cx="8509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2479675" y="4051300"/>
            <a:ext cx="20955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138363" y="41957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73" idx="6"/>
            <a:endCxn id="74" idx="2"/>
          </p:cNvCxnSpPr>
          <p:nvPr/>
        </p:nvCxnSpPr>
        <p:spPr>
          <a:xfrm flipV="1">
            <a:off x="2543175" y="4249738"/>
            <a:ext cx="271463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433638" y="41925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14638" y="41814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6"/>
            <a:endCxn id="73" idx="2"/>
          </p:cNvCxnSpPr>
          <p:nvPr/>
        </p:nvCxnSpPr>
        <p:spPr>
          <a:xfrm flipV="1">
            <a:off x="2247900" y="4260850"/>
            <a:ext cx="185738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2735263" y="3954463"/>
            <a:ext cx="4111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146425" y="38957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08613" y="4578350"/>
            <a:ext cx="292100" cy="80486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541838" y="4589463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6" name="Oval 105"/>
          <p:cNvSpPr/>
          <p:nvPr/>
        </p:nvSpPr>
        <p:spPr>
          <a:xfrm>
            <a:off x="5653088" y="5311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7" name="Straight Connector 106"/>
          <p:cNvCxnSpPr>
            <a:stCxn id="120" idx="7"/>
            <a:endCxn id="111" idx="2"/>
          </p:cNvCxnSpPr>
          <p:nvPr/>
        </p:nvCxnSpPr>
        <p:spPr>
          <a:xfrm rot="5400000" flipH="1" flipV="1">
            <a:off x="4109243" y="5199857"/>
            <a:ext cx="474663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4775200" y="53228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825875" y="58467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2" name="Straight Connector 121"/>
          <p:cNvCxnSpPr>
            <a:stCxn id="120" idx="6"/>
            <a:endCxn id="106" idx="2"/>
          </p:cNvCxnSpPr>
          <p:nvPr/>
        </p:nvCxnSpPr>
        <p:spPr>
          <a:xfrm flipV="1">
            <a:off x="3933825" y="5380038"/>
            <a:ext cx="1719263" cy="534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73" idx="5"/>
            <a:endCxn id="120" idx="2"/>
          </p:cNvCxnSpPr>
          <p:nvPr/>
        </p:nvCxnSpPr>
        <p:spPr>
          <a:xfrm rot="16200000" flipH="1">
            <a:off x="2374107" y="4463256"/>
            <a:ext cx="1604962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78538" y="4856163"/>
            <a:ext cx="287337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9" name="Oval 128"/>
          <p:cNvSpPr/>
          <p:nvPr/>
        </p:nvSpPr>
        <p:spPr>
          <a:xfrm>
            <a:off x="6310313" y="4791075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8335963" y="4856163"/>
            <a:ext cx="276225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7934325" y="5124450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7743825" y="4792663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1" name="Straight Connector 140"/>
          <p:cNvCxnSpPr>
            <a:stCxn id="140" idx="2"/>
            <a:endCxn id="129" idx="6"/>
          </p:cNvCxnSpPr>
          <p:nvPr/>
        </p:nvCxnSpPr>
        <p:spPr>
          <a:xfrm rot="10800000">
            <a:off x="6419850" y="4851400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40" idx="3"/>
            <a:endCxn id="145" idx="7"/>
          </p:cNvCxnSpPr>
          <p:nvPr/>
        </p:nvCxnSpPr>
        <p:spPr>
          <a:xfrm rot="5400000">
            <a:off x="7607300" y="4932363"/>
            <a:ext cx="19050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862888" y="506888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7551738" y="5067300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7" name="Straight Connector 146"/>
          <p:cNvCxnSpPr>
            <a:stCxn id="143" idx="2"/>
            <a:endCxn id="145" idx="6"/>
          </p:cNvCxnSpPr>
          <p:nvPr/>
        </p:nvCxnSpPr>
        <p:spPr>
          <a:xfrm rot="10800000">
            <a:off x="7661275" y="5127625"/>
            <a:ext cx="2016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0" idx="6"/>
            <a:endCxn id="149" idx="2"/>
          </p:cNvCxnSpPr>
          <p:nvPr/>
        </p:nvCxnSpPr>
        <p:spPr>
          <a:xfrm>
            <a:off x="7853363" y="4851400"/>
            <a:ext cx="4111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8264525" y="480060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5" name="Straight Connector 154"/>
          <p:cNvCxnSpPr>
            <a:stCxn id="120" idx="5"/>
            <a:endCxn id="145" idx="3"/>
          </p:cNvCxnSpPr>
          <p:nvPr/>
        </p:nvCxnSpPr>
        <p:spPr>
          <a:xfrm rot="5400000" flipH="1" flipV="1">
            <a:off x="5345907" y="3740943"/>
            <a:ext cx="793750" cy="36496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962525" y="677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437063" y="183515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462588" y="1792288"/>
            <a:ext cx="292100" cy="80486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8477250" y="2020888"/>
            <a:ext cx="249238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0" name="Oval 189"/>
          <p:cNvSpPr/>
          <p:nvPr/>
        </p:nvSpPr>
        <p:spPr>
          <a:xfrm>
            <a:off x="8007350" y="16478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7656513" y="18510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7847013" y="2114550"/>
            <a:ext cx="274637" cy="5318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258050" y="2103438"/>
            <a:ext cx="285750" cy="531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Oval 193"/>
          <p:cNvSpPr/>
          <p:nvPr/>
        </p:nvSpPr>
        <p:spPr>
          <a:xfrm>
            <a:off x="7497763" y="2032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7785100" y="2052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8412163" y="1946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5394325" y="17430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692650" y="1763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9" name="Straight Connector 198"/>
          <p:cNvCxnSpPr>
            <a:stCxn id="191" idx="3"/>
            <a:endCxn id="194" idx="7"/>
          </p:cNvCxnSpPr>
          <p:nvPr/>
        </p:nvCxnSpPr>
        <p:spPr>
          <a:xfrm rot="5400000">
            <a:off x="7589838" y="1968500"/>
            <a:ext cx="84137" cy="809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91" idx="5"/>
            <a:endCxn id="195" idx="1"/>
          </p:cNvCxnSpPr>
          <p:nvPr/>
        </p:nvCxnSpPr>
        <p:spPr>
          <a:xfrm rot="16200000" flipH="1">
            <a:off x="7722394" y="1994694"/>
            <a:ext cx="106362" cy="50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>
            <a:stCxn id="176" idx="4"/>
            <a:endCxn id="198" idx="0"/>
          </p:cNvCxnSpPr>
          <p:nvPr/>
        </p:nvCxnSpPr>
        <p:spPr>
          <a:xfrm rot="5400000">
            <a:off x="4407694" y="1154907"/>
            <a:ext cx="949325" cy="268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>
            <a:stCxn id="190" idx="2"/>
            <a:endCxn id="191" idx="7"/>
          </p:cNvCxnSpPr>
          <p:nvPr/>
        </p:nvCxnSpPr>
        <p:spPr>
          <a:xfrm rot="10800000" flipV="1">
            <a:off x="7750175" y="1716088"/>
            <a:ext cx="257175" cy="1539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0" idx="6"/>
            <a:endCxn id="196" idx="1"/>
          </p:cNvCxnSpPr>
          <p:nvPr/>
        </p:nvCxnSpPr>
        <p:spPr>
          <a:xfrm>
            <a:off x="8116888" y="1716088"/>
            <a:ext cx="311150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76" idx="6"/>
            <a:endCxn id="197" idx="1"/>
          </p:cNvCxnSpPr>
          <p:nvPr/>
        </p:nvCxnSpPr>
        <p:spPr>
          <a:xfrm>
            <a:off x="5072063" y="746125"/>
            <a:ext cx="338137" cy="101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176" idx="6"/>
            <a:endCxn id="190" idx="1"/>
          </p:cNvCxnSpPr>
          <p:nvPr/>
        </p:nvCxnSpPr>
        <p:spPr>
          <a:xfrm>
            <a:off x="5072063" y="746125"/>
            <a:ext cx="2952750" cy="9223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/>
          <p:cNvSpPr/>
          <p:nvPr/>
        </p:nvSpPr>
        <p:spPr>
          <a:xfrm>
            <a:off x="2498725" y="19383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135188" y="2651125"/>
            <a:ext cx="260350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736850" y="2651125"/>
            <a:ext cx="260350" cy="3095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232" name="Straight Connector 231"/>
          <p:cNvCxnSpPr>
            <a:stCxn id="270" idx="3"/>
            <a:endCxn id="239" idx="7"/>
          </p:cNvCxnSpPr>
          <p:nvPr/>
        </p:nvCxnSpPr>
        <p:spPr>
          <a:xfrm rot="5400000">
            <a:off x="2419350" y="2497138"/>
            <a:ext cx="142875" cy="889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stCxn id="270" idx="4"/>
            <a:endCxn id="240" idx="1"/>
          </p:cNvCxnSpPr>
          <p:nvPr/>
        </p:nvCxnSpPr>
        <p:spPr>
          <a:xfrm rot="16200000" flipH="1">
            <a:off x="2559844" y="2505869"/>
            <a:ext cx="122237" cy="92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>
            <a:off x="2354263" y="25923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2651125" y="25923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4" name="Rectangle 243"/>
          <p:cNvSpPr/>
          <p:nvPr/>
        </p:nvSpPr>
        <p:spPr>
          <a:xfrm>
            <a:off x="1689100" y="2386013"/>
            <a:ext cx="274638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187700" y="2376488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49" name="Oval 248"/>
          <p:cNvSpPr/>
          <p:nvPr/>
        </p:nvSpPr>
        <p:spPr>
          <a:xfrm>
            <a:off x="2849563" y="21209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105150" y="23336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1" name="Straight Connector 250"/>
          <p:cNvCxnSpPr>
            <a:stCxn id="229" idx="5"/>
            <a:endCxn id="249" idx="2"/>
          </p:cNvCxnSpPr>
          <p:nvPr/>
        </p:nvCxnSpPr>
        <p:spPr>
          <a:xfrm rot="16200000" flipH="1">
            <a:off x="2654301" y="1993900"/>
            <a:ext cx="133350" cy="257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86" idx="7"/>
            <a:endCxn id="289" idx="3"/>
          </p:cNvCxnSpPr>
          <p:nvPr/>
        </p:nvCxnSpPr>
        <p:spPr>
          <a:xfrm rot="5400000" flipH="1" flipV="1">
            <a:off x="1601788" y="1704975"/>
            <a:ext cx="28733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2519363" y="2354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3" name="Straight Connector 272"/>
          <p:cNvCxnSpPr>
            <a:stCxn id="229" idx="3"/>
            <a:endCxn id="280" idx="6"/>
          </p:cNvCxnSpPr>
          <p:nvPr/>
        </p:nvCxnSpPr>
        <p:spPr>
          <a:xfrm rot="5400000">
            <a:off x="2106613" y="1971675"/>
            <a:ext cx="323850" cy="492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49" idx="3"/>
            <a:endCxn id="270" idx="6"/>
          </p:cNvCxnSpPr>
          <p:nvPr/>
        </p:nvCxnSpPr>
        <p:spPr>
          <a:xfrm rot="5400000">
            <a:off x="2655094" y="2212181"/>
            <a:ext cx="184150" cy="2365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/>
          <p:cNvSpPr/>
          <p:nvPr/>
        </p:nvSpPr>
        <p:spPr>
          <a:xfrm>
            <a:off x="1914525" y="23114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1181100" y="2163763"/>
            <a:ext cx="276225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86" name="Oval 285"/>
          <p:cNvSpPr/>
          <p:nvPr/>
        </p:nvSpPr>
        <p:spPr>
          <a:xfrm>
            <a:off x="1392238" y="20875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9" name="Oval 288"/>
          <p:cNvSpPr/>
          <p:nvPr/>
        </p:nvSpPr>
        <p:spPr>
          <a:xfrm>
            <a:off x="1987550" y="17049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2" name="Straight Connector 291"/>
          <p:cNvCxnSpPr>
            <a:stCxn id="229" idx="2"/>
            <a:endCxn id="289" idx="5"/>
          </p:cNvCxnSpPr>
          <p:nvPr/>
        </p:nvCxnSpPr>
        <p:spPr>
          <a:xfrm rot="10800000">
            <a:off x="2081213" y="1820863"/>
            <a:ext cx="417512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/>
          <p:cNvSpPr/>
          <p:nvPr/>
        </p:nvSpPr>
        <p:spPr>
          <a:xfrm>
            <a:off x="1520825" y="14176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650875" y="172561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99" name="Rectangle 298"/>
          <p:cNvSpPr/>
          <p:nvPr/>
        </p:nvSpPr>
        <p:spPr>
          <a:xfrm>
            <a:off x="3649663" y="1800225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300" name="Straight Connector 299"/>
          <p:cNvCxnSpPr>
            <a:stCxn id="302" idx="6"/>
            <a:endCxn id="297" idx="3"/>
          </p:cNvCxnSpPr>
          <p:nvPr/>
        </p:nvCxnSpPr>
        <p:spPr>
          <a:xfrm flipV="1">
            <a:off x="981075" y="1535113"/>
            <a:ext cx="555625" cy="1857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/>
          <p:cNvSpPr/>
          <p:nvPr/>
        </p:nvSpPr>
        <p:spPr>
          <a:xfrm>
            <a:off x="871538" y="1652588"/>
            <a:ext cx="109537" cy="134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5" name="Straight Connector 304"/>
          <p:cNvCxnSpPr>
            <a:stCxn id="297" idx="6"/>
            <a:endCxn id="307" idx="2"/>
          </p:cNvCxnSpPr>
          <p:nvPr/>
        </p:nvCxnSpPr>
        <p:spPr>
          <a:xfrm>
            <a:off x="1630363" y="1485900"/>
            <a:ext cx="1941512" cy="33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Oval 306"/>
          <p:cNvSpPr/>
          <p:nvPr/>
        </p:nvSpPr>
        <p:spPr>
          <a:xfrm>
            <a:off x="3571875" y="1747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10" name="Straight Connector 309"/>
          <p:cNvCxnSpPr>
            <a:stCxn id="297" idx="5"/>
            <a:endCxn id="289" idx="1"/>
          </p:cNvCxnSpPr>
          <p:nvPr/>
        </p:nvCxnSpPr>
        <p:spPr>
          <a:xfrm rot="16200000" flipH="1">
            <a:off x="1713707" y="1434306"/>
            <a:ext cx="190500" cy="392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176" idx="2"/>
            <a:endCxn id="297" idx="7"/>
          </p:cNvCxnSpPr>
          <p:nvPr/>
        </p:nvCxnSpPr>
        <p:spPr>
          <a:xfrm rot="10800000" flipV="1">
            <a:off x="1612900" y="746125"/>
            <a:ext cx="3349625" cy="6921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/>
          <p:cNvSpPr/>
          <p:nvPr/>
        </p:nvSpPr>
        <p:spPr>
          <a:xfrm>
            <a:off x="600075" y="600075"/>
            <a:ext cx="2128838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4654550" y="47783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723900" y="1173163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3957638" y="14335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4886325" y="1404938"/>
            <a:ext cx="1295400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7397750" y="1228725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47" name="Rectangle 346"/>
          <p:cNvSpPr/>
          <p:nvPr/>
        </p:nvSpPr>
        <p:spPr>
          <a:xfrm>
            <a:off x="3221038" y="955675"/>
            <a:ext cx="2128837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8" name="Rectangle 347"/>
          <p:cNvSpPr/>
          <p:nvPr/>
        </p:nvSpPr>
        <p:spPr>
          <a:xfrm>
            <a:off x="4845050" y="928688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349" name="Rectangle 348"/>
          <p:cNvSpPr/>
          <p:nvPr/>
        </p:nvSpPr>
        <p:spPr>
          <a:xfrm>
            <a:off x="7096125" y="682625"/>
            <a:ext cx="2130425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350" name="Rounded Rectangular Callout 349"/>
          <p:cNvSpPr/>
          <p:nvPr/>
        </p:nvSpPr>
        <p:spPr>
          <a:xfrm>
            <a:off x="0" y="6032500"/>
            <a:ext cx="9144000" cy="61277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The drawings of the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are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minimum-layer root visible drawings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by induction.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19" name="Rectangle 130"/>
          <p:cNvSpPr>
            <a:spLocks noChangeArrowheads="1"/>
          </p:cNvSpPr>
          <p:nvPr/>
        </p:nvSpPr>
        <p:spPr bwMode="auto">
          <a:xfrm>
            <a:off x="2249488" y="3859213"/>
            <a:ext cx="3508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348163" y="5008563"/>
            <a:ext cx="1296987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249863" y="502285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6778625" y="4776788"/>
            <a:ext cx="1295400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038475" y="5684838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313"/>
          <p:cNvGrpSpPr>
            <a:grpSpLocks/>
          </p:cNvGrpSpPr>
          <p:nvPr/>
        </p:nvGrpSpPr>
        <p:grpSpPr bwMode="auto">
          <a:xfrm>
            <a:off x="1817688" y="4237038"/>
            <a:ext cx="6164262" cy="1069975"/>
            <a:chOff x="1817634" y="4236651"/>
            <a:chExt cx="6164534" cy="1069843"/>
          </a:xfrm>
        </p:grpSpPr>
        <p:sp>
          <p:nvSpPr>
            <p:cNvPr id="315" name="Rectangle 314"/>
            <p:cNvSpPr/>
            <p:nvPr/>
          </p:nvSpPr>
          <p:spPr>
            <a:xfrm>
              <a:off x="1817634" y="4296969"/>
              <a:ext cx="422294" cy="98254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7559874" y="4236651"/>
              <a:ext cx="422294" cy="98254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4046582" y="4622365"/>
              <a:ext cx="2684580" cy="684129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23" name="Group 322"/>
          <p:cNvGrpSpPr>
            <a:grpSpLocks/>
          </p:cNvGrpSpPr>
          <p:nvPr/>
        </p:nvGrpSpPr>
        <p:grpSpPr bwMode="auto">
          <a:xfrm>
            <a:off x="587375" y="3779838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24" name="Group 317"/>
          <p:cNvGrpSpPr>
            <a:grpSpLocks/>
          </p:cNvGrpSpPr>
          <p:nvPr/>
        </p:nvGrpSpPr>
        <p:grpSpPr bwMode="auto">
          <a:xfrm>
            <a:off x="750888" y="1036638"/>
            <a:ext cx="3070225" cy="641350"/>
            <a:chOff x="709684" y="4408227"/>
            <a:chExt cx="3070746" cy="641445"/>
          </a:xfrm>
        </p:grpSpPr>
        <p:sp>
          <p:nvSpPr>
            <p:cNvPr id="319" name="Rectangle 318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725" name="Group 308"/>
          <p:cNvGrpSpPr>
            <a:grpSpLocks/>
          </p:cNvGrpSpPr>
          <p:nvPr/>
        </p:nvGrpSpPr>
        <p:grpSpPr bwMode="auto">
          <a:xfrm>
            <a:off x="4546600" y="1889125"/>
            <a:ext cx="4217988" cy="987425"/>
            <a:chOff x="4547186" y="5246585"/>
            <a:chExt cx="4216804" cy="987957"/>
          </a:xfrm>
        </p:grpSpPr>
        <p:sp>
          <p:nvSpPr>
            <p:cNvPr id="311" name="Rectangle 310"/>
            <p:cNvSpPr/>
            <p:nvPr/>
          </p:nvSpPr>
          <p:spPr>
            <a:xfrm>
              <a:off x="4547186" y="5251351"/>
              <a:ext cx="423744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5402609" y="5246585"/>
              <a:ext cx="423743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6915D-32F9-4375-9910-B768C8779F4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Minimum-Layer Root Visible Drawing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grpSp>
        <p:nvGrpSpPr>
          <p:cNvPr id="30730" name="Group 56"/>
          <p:cNvGrpSpPr>
            <a:grpSpLocks/>
          </p:cNvGrpSpPr>
          <p:nvPr/>
        </p:nvGrpSpPr>
        <p:grpSpPr bwMode="auto">
          <a:xfrm>
            <a:off x="0" y="3813175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5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25875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25875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094163"/>
            <a:ext cx="277812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607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25875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576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576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25875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195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094163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391025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402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100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211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78288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29050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2" y="4250531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78288"/>
            <a:ext cx="117475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75188"/>
            <a:ext cx="261937" cy="3095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67250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195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087813"/>
            <a:ext cx="22161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83857"/>
            <a:ext cx="211137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14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30761" idx="2"/>
            <a:endCxn id="74" idx="6"/>
          </p:cNvCxnSpPr>
          <p:nvPr/>
        </p:nvCxnSpPr>
        <p:spPr>
          <a:xfrm rot="5400000">
            <a:off x="3122613" y="4221162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259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5989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0" y="3979863"/>
            <a:ext cx="239713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087813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29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1" name="Rectangle 130"/>
          <p:cNvSpPr>
            <a:spLocks noChangeArrowheads="1"/>
          </p:cNvSpPr>
          <p:nvPr/>
        </p:nvSpPr>
        <p:spPr bwMode="auto">
          <a:xfrm>
            <a:off x="3392488" y="4019550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04813" y="996950"/>
            <a:ext cx="3738562" cy="1841500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0763" name="Group 56"/>
          <p:cNvGrpSpPr>
            <a:grpSpLocks/>
          </p:cNvGrpSpPr>
          <p:nvPr/>
        </p:nvGrpSpPr>
        <p:grpSpPr bwMode="auto">
          <a:xfrm>
            <a:off x="258763" y="1058863"/>
            <a:ext cx="8612187" cy="1706562"/>
            <a:chOff x="191068" y="4694830"/>
            <a:chExt cx="8611738" cy="1705977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4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191068" y="6400807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054" y="4694830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441325" y="1073150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802063" y="1073150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971550" y="1339850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8" name="Oval 157"/>
          <p:cNvSpPr/>
          <p:nvPr/>
        </p:nvSpPr>
        <p:spPr>
          <a:xfrm>
            <a:off x="1603375" y="1006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9" name="Straight Connector 158"/>
          <p:cNvCxnSpPr>
            <a:stCxn id="158" idx="2"/>
            <a:endCxn id="160" idx="6"/>
          </p:cNvCxnSpPr>
          <p:nvPr/>
        </p:nvCxnSpPr>
        <p:spPr>
          <a:xfrm rot="10800000">
            <a:off x="814388" y="1073150"/>
            <a:ext cx="78898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04850" y="10048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697288" y="1004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2" name="Straight Connector 161"/>
          <p:cNvCxnSpPr>
            <a:stCxn id="161" idx="2"/>
            <a:endCxn id="158" idx="6"/>
          </p:cNvCxnSpPr>
          <p:nvPr/>
        </p:nvCxnSpPr>
        <p:spPr>
          <a:xfrm rot="10800000" flipV="1">
            <a:off x="1712913" y="1073150"/>
            <a:ext cx="1984375" cy="1588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3" name="Oval 162"/>
          <p:cNvSpPr/>
          <p:nvPr/>
        </p:nvSpPr>
        <p:spPr>
          <a:xfrm>
            <a:off x="1203325" y="12652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86125" y="1339850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1470025" y="1636713"/>
            <a:ext cx="273050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677988" y="15859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508125" y="1255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733550" y="1268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9" name="Straight Connector 168"/>
          <p:cNvCxnSpPr>
            <a:stCxn id="167" idx="2"/>
            <a:endCxn id="163" idx="6"/>
          </p:cNvCxnSpPr>
          <p:nvPr/>
        </p:nvCxnSpPr>
        <p:spPr>
          <a:xfrm rot="10800000" flipV="1">
            <a:off x="1312863" y="13239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58" idx="2"/>
            <a:endCxn id="167" idx="0"/>
          </p:cNvCxnSpPr>
          <p:nvPr/>
        </p:nvCxnSpPr>
        <p:spPr>
          <a:xfrm rot="10800000" flipV="1">
            <a:off x="1562100" y="10747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8" idx="4"/>
            <a:endCxn id="166" idx="7"/>
          </p:cNvCxnSpPr>
          <p:nvPr/>
        </p:nvCxnSpPr>
        <p:spPr>
          <a:xfrm rot="5400000">
            <a:off x="1678782" y="1497806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68" idx="2"/>
          </p:cNvCxnSpPr>
          <p:nvPr/>
        </p:nvCxnSpPr>
        <p:spPr>
          <a:xfrm>
            <a:off x="1617663" y="1323975"/>
            <a:ext cx="115887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2930525" y="1636713"/>
            <a:ext cx="261938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1985963" y="1627188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5" name="Oval 174"/>
          <p:cNvSpPr/>
          <p:nvPr/>
        </p:nvSpPr>
        <p:spPr>
          <a:xfrm>
            <a:off x="2693988" y="1266825"/>
            <a:ext cx="109537" cy="1349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8" name="Straight Connector 177"/>
          <p:cNvCxnSpPr>
            <a:stCxn id="175" idx="2"/>
            <a:endCxn id="168" idx="6"/>
          </p:cNvCxnSpPr>
          <p:nvPr/>
        </p:nvCxnSpPr>
        <p:spPr>
          <a:xfrm rot="10800000" flipV="1">
            <a:off x="1843088" y="1333500"/>
            <a:ext cx="8509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5" idx="3"/>
            <a:endCxn id="182" idx="7"/>
          </p:cNvCxnSpPr>
          <p:nvPr/>
        </p:nvCxnSpPr>
        <p:spPr>
          <a:xfrm rot="5400000">
            <a:off x="2547938" y="1430338"/>
            <a:ext cx="20955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2206625" y="15748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1" name="Straight Connector 180"/>
          <p:cNvCxnSpPr>
            <a:stCxn id="182" idx="6"/>
            <a:endCxn id="183" idx="2"/>
          </p:cNvCxnSpPr>
          <p:nvPr/>
        </p:nvCxnSpPr>
        <p:spPr>
          <a:xfrm flipV="1">
            <a:off x="2611438" y="1628775"/>
            <a:ext cx="271462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2501900" y="15732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82900" y="1560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>
            <a:stCxn id="180" idx="6"/>
            <a:endCxn id="182" idx="2"/>
          </p:cNvCxnSpPr>
          <p:nvPr/>
        </p:nvCxnSpPr>
        <p:spPr>
          <a:xfrm flipV="1">
            <a:off x="2316163" y="1641475"/>
            <a:ext cx="18573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75" idx="6"/>
            <a:endCxn id="186" idx="2"/>
          </p:cNvCxnSpPr>
          <p:nvPr/>
        </p:nvCxnSpPr>
        <p:spPr>
          <a:xfrm>
            <a:off x="2803525" y="1333500"/>
            <a:ext cx="411163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3214688" y="127635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5476875" y="1957388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4610100" y="196850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1" name="Oval 200"/>
          <p:cNvSpPr/>
          <p:nvPr/>
        </p:nvSpPr>
        <p:spPr>
          <a:xfrm>
            <a:off x="5721350" y="26908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3" name="Straight Connector 202"/>
          <p:cNvCxnSpPr>
            <a:stCxn id="205" idx="7"/>
            <a:endCxn id="204" idx="2"/>
          </p:cNvCxnSpPr>
          <p:nvPr/>
        </p:nvCxnSpPr>
        <p:spPr>
          <a:xfrm rot="5400000" flipH="1" flipV="1">
            <a:off x="4177506" y="2580482"/>
            <a:ext cx="474663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4843463" y="2703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894138" y="32258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8" name="Straight Connector 207"/>
          <p:cNvCxnSpPr>
            <a:stCxn id="205" idx="6"/>
            <a:endCxn id="201" idx="2"/>
          </p:cNvCxnSpPr>
          <p:nvPr/>
        </p:nvCxnSpPr>
        <p:spPr>
          <a:xfrm flipV="1">
            <a:off x="4002088" y="2759075"/>
            <a:ext cx="1719262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82" idx="5"/>
            <a:endCxn id="205" idx="2"/>
          </p:cNvCxnSpPr>
          <p:nvPr/>
        </p:nvCxnSpPr>
        <p:spPr>
          <a:xfrm rot="16200000" flipH="1">
            <a:off x="2442369" y="184229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6146800" y="2236788"/>
            <a:ext cx="287338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1" name="Oval 210"/>
          <p:cNvSpPr/>
          <p:nvPr/>
        </p:nvSpPr>
        <p:spPr>
          <a:xfrm>
            <a:off x="6378575" y="217170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8404225" y="2236788"/>
            <a:ext cx="276225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8002588" y="2503488"/>
            <a:ext cx="249237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5" name="Oval 214"/>
          <p:cNvSpPr/>
          <p:nvPr/>
        </p:nvSpPr>
        <p:spPr>
          <a:xfrm>
            <a:off x="7812088" y="2171700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6" name="Straight Connector 215"/>
          <p:cNvCxnSpPr>
            <a:stCxn id="215" idx="2"/>
            <a:endCxn id="211" idx="6"/>
          </p:cNvCxnSpPr>
          <p:nvPr/>
        </p:nvCxnSpPr>
        <p:spPr>
          <a:xfrm rot="10800000">
            <a:off x="6488113" y="223043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15" idx="3"/>
            <a:endCxn id="220" idx="7"/>
          </p:cNvCxnSpPr>
          <p:nvPr/>
        </p:nvCxnSpPr>
        <p:spPr>
          <a:xfrm rot="5400000">
            <a:off x="7674769" y="2312194"/>
            <a:ext cx="19208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/>
          <p:cNvSpPr/>
          <p:nvPr/>
        </p:nvSpPr>
        <p:spPr>
          <a:xfrm>
            <a:off x="7931150" y="2449513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7620000" y="24479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1" name="Straight Connector 220"/>
          <p:cNvCxnSpPr>
            <a:stCxn id="219" idx="2"/>
            <a:endCxn id="220" idx="6"/>
          </p:cNvCxnSpPr>
          <p:nvPr/>
        </p:nvCxnSpPr>
        <p:spPr>
          <a:xfrm rot="10800000">
            <a:off x="7729538" y="250666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215" idx="6"/>
            <a:endCxn id="224" idx="2"/>
          </p:cNvCxnSpPr>
          <p:nvPr/>
        </p:nvCxnSpPr>
        <p:spPr>
          <a:xfrm>
            <a:off x="7921625" y="2230438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>
            <a:off x="8332788" y="2179638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" name="Straight Connector 224"/>
          <p:cNvCxnSpPr>
            <a:stCxn id="205" idx="5"/>
            <a:endCxn id="220" idx="3"/>
          </p:cNvCxnSpPr>
          <p:nvPr/>
        </p:nvCxnSpPr>
        <p:spPr>
          <a:xfrm rot="5400000" flipH="1" flipV="1">
            <a:off x="5414962" y="1120776"/>
            <a:ext cx="792163" cy="36496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5" name="Rectangle 225"/>
          <p:cNvSpPr>
            <a:spLocks noChangeArrowheads="1"/>
          </p:cNvSpPr>
          <p:nvPr/>
        </p:nvSpPr>
        <p:spPr bwMode="auto">
          <a:xfrm>
            <a:off x="2249488" y="12652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44164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3181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7023100" y="24288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997200" y="296862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81500"/>
            <a:ext cx="300037" cy="866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657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0822" name="Group 242"/>
          <p:cNvGrpSpPr>
            <a:grpSpLocks/>
          </p:cNvGrpSpPr>
          <p:nvPr/>
        </p:nvGrpSpPr>
        <p:grpSpPr bwMode="auto">
          <a:xfrm>
            <a:off x="7577138" y="4303713"/>
            <a:ext cx="344487" cy="842962"/>
            <a:chOff x="6615766" y="3163211"/>
            <a:chExt cx="343492" cy="843868"/>
          </a:xfrm>
        </p:grpSpPr>
        <p:sp>
          <p:nvSpPr>
            <p:cNvPr id="241" name="Rectangle 240"/>
            <p:cNvSpPr/>
            <p:nvPr/>
          </p:nvSpPr>
          <p:spPr>
            <a:xfrm>
              <a:off x="6668002" y="3201352"/>
              <a:ext cx="291256" cy="805727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242" name="Oval 241"/>
            <p:cNvSpPr/>
            <p:nvPr/>
          </p:nvSpPr>
          <p:spPr>
            <a:xfrm>
              <a:off x="6615766" y="3163211"/>
              <a:ext cx="109221" cy="13667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6" name="Rounded Rectangular Callout 245"/>
          <p:cNvSpPr/>
          <p:nvPr/>
        </p:nvSpPr>
        <p:spPr>
          <a:xfrm>
            <a:off x="0" y="5664200"/>
            <a:ext cx="9144000" cy="61277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Insert smaller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into the largest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3" name="Straight Connector 252"/>
          <p:cNvCxnSpPr>
            <a:stCxn id="237" idx="6"/>
            <a:endCxn id="272" idx="4"/>
          </p:cNvCxnSpPr>
          <p:nvPr/>
        </p:nvCxnSpPr>
        <p:spPr>
          <a:xfrm flipV="1">
            <a:off x="2232025" y="4429125"/>
            <a:ext cx="2359025" cy="80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 262"/>
          <p:cNvSpPr/>
          <p:nvPr/>
        </p:nvSpPr>
        <p:spPr>
          <a:xfrm>
            <a:off x="1412875" y="51466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71975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35488" y="42926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3951288" y="39608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0829" name="Rectangle 277"/>
          <p:cNvSpPr>
            <a:spLocks noChangeArrowheads="1"/>
          </p:cNvSpPr>
          <p:nvPr/>
        </p:nvSpPr>
        <p:spPr bwMode="auto">
          <a:xfrm>
            <a:off x="7323138" y="4030663"/>
            <a:ext cx="352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pSp>
        <p:nvGrpSpPr>
          <p:cNvPr id="30830" name="Group 300"/>
          <p:cNvGrpSpPr>
            <a:grpSpLocks/>
          </p:cNvGrpSpPr>
          <p:nvPr/>
        </p:nvGrpSpPr>
        <p:grpSpPr bwMode="auto">
          <a:xfrm rot="10800000">
            <a:off x="4117975" y="4548188"/>
            <a:ext cx="2525713" cy="760412"/>
            <a:chOff x="6307827" y="2323474"/>
            <a:chExt cx="2524576" cy="760360"/>
          </a:xfrm>
        </p:grpSpPr>
        <p:sp>
          <p:nvSpPr>
            <p:cNvPr id="279" name="Rectangle 278"/>
            <p:cNvSpPr/>
            <p:nvPr/>
          </p:nvSpPr>
          <p:spPr>
            <a:xfrm flipV="1">
              <a:off x="6307827" y="2386970"/>
              <a:ext cx="277688" cy="5460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281" name="Oval 280"/>
            <p:cNvSpPr/>
            <p:nvPr/>
          </p:nvSpPr>
          <p:spPr>
            <a:xfrm>
              <a:off x="6539498" y="2323474"/>
              <a:ext cx="109489" cy="1190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2" name="Rectangle 281"/>
            <p:cNvSpPr/>
            <p:nvPr/>
          </p:nvSpPr>
          <p:spPr>
            <a:xfrm flipV="1">
              <a:off x="8559476" y="2394906"/>
              <a:ext cx="280861" cy="534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284" name="Rectangle 283"/>
            <p:cNvSpPr/>
            <p:nvPr/>
          </p:nvSpPr>
          <p:spPr>
            <a:xfrm flipV="1">
              <a:off x="8167539" y="2648889"/>
              <a:ext cx="245952" cy="27303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285" name="Oval 284"/>
            <p:cNvSpPr/>
            <p:nvPr/>
          </p:nvSpPr>
          <p:spPr>
            <a:xfrm>
              <a:off x="7929522" y="2323474"/>
              <a:ext cx="107901" cy="1190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87" name="Straight Connector 286"/>
            <p:cNvCxnSpPr>
              <a:stCxn id="285" idx="2"/>
              <a:endCxn id="281" idx="6"/>
            </p:cNvCxnSpPr>
            <p:nvPr/>
          </p:nvCxnSpPr>
          <p:spPr>
            <a:xfrm rot="10800000">
              <a:off x="6641052" y="2375857"/>
              <a:ext cx="128847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5" idx="3"/>
              <a:endCxn id="291" idx="7"/>
            </p:cNvCxnSpPr>
            <p:nvPr/>
          </p:nvCxnSpPr>
          <p:spPr>
            <a:xfrm rot="16200000" flipH="1" flipV="1">
              <a:off x="7809683" y="2481434"/>
              <a:ext cx="192074" cy="7933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Oval 289"/>
            <p:cNvSpPr/>
            <p:nvPr/>
          </p:nvSpPr>
          <p:spPr>
            <a:xfrm>
              <a:off x="8091374" y="2601267"/>
              <a:ext cx="109489" cy="1190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7780364" y="2599680"/>
              <a:ext cx="109489" cy="1190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93" name="Straight Connector 292"/>
            <p:cNvCxnSpPr>
              <a:stCxn id="290" idx="2"/>
              <a:endCxn id="291" idx="6"/>
            </p:cNvCxnSpPr>
            <p:nvPr/>
          </p:nvCxnSpPr>
          <p:spPr>
            <a:xfrm rot="10800000">
              <a:off x="7889852" y="2660001"/>
              <a:ext cx="201521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>
              <a:stCxn id="285" idx="6"/>
              <a:endCxn id="295" idx="2"/>
            </p:cNvCxnSpPr>
            <p:nvPr/>
          </p:nvCxnSpPr>
          <p:spPr>
            <a:xfrm>
              <a:off x="8037423" y="2383795"/>
              <a:ext cx="447473" cy="79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Oval 294"/>
            <p:cNvSpPr/>
            <p:nvPr/>
          </p:nvSpPr>
          <p:spPr>
            <a:xfrm>
              <a:off x="8492831" y="2332998"/>
              <a:ext cx="109488" cy="1190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6" name="Rectangle 295"/>
            <p:cNvSpPr/>
            <p:nvPr/>
          </p:nvSpPr>
          <p:spPr>
            <a:xfrm flipV="1">
              <a:off x="7006013" y="2625078"/>
              <a:ext cx="1296404" cy="4587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000" i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cxnSp>
        <p:nvCxnSpPr>
          <p:cNvPr id="304" name="Straight Connector 303"/>
          <p:cNvCxnSpPr>
            <a:stCxn id="291" idx="5"/>
            <a:endCxn id="272" idx="4"/>
          </p:cNvCxnSpPr>
          <p:nvPr/>
        </p:nvCxnSpPr>
        <p:spPr>
          <a:xfrm rot="16200000" flipV="1">
            <a:off x="4587082" y="4433093"/>
            <a:ext cx="501650" cy="4937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February 20,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D5791-56C8-4B2F-A231-2867693864B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grpSp>
        <p:nvGrpSpPr>
          <p:cNvPr id="4101" name="Group 76"/>
          <p:cNvGrpSpPr>
            <a:grpSpLocks/>
          </p:cNvGrpSpPr>
          <p:nvPr/>
        </p:nvGrpSpPr>
        <p:grpSpPr bwMode="auto">
          <a:xfrm>
            <a:off x="381000" y="922338"/>
            <a:ext cx="3429000" cy="2332037"/>
            <a:chOff x="381000" y="1143000"/>
            <a:chExt cx="3429000" cy="2331968"/>
          </a:xfrm>
        </p:grpSpPr>
        <p:sp>
          <p:nvSpPr>
            <p:cNvPr id="7" name="Oval 6"/>
            <p:cNvSpPr/>
            <p:nvPr/>
          </p:nvSpPr>
          <p:spPr>
            <a:xfrm>
              <a:off x="1981200" y="2438362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352800" y="1219198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38400" y="1600186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3276537"/>
              <a:ext cx="152400" cy="152395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14041061">
              <a:off x="1935165" y="3322570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14041061">
              <a:off x="1477965" y="1706543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14041061">
              <a:off x="1235077" y="3301934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14041061">
              <a:off x="3168652" y="2463759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" name="Straight Connector 17"/>
            <p:cNvCxnSpPr>
              <a:stCxn id="8" idx="7"/>
              <a:endCxn id="9" idx="7"/>
            </p:cNvCxnSpPr>
            <p:nvPr/>
          </p:nvCxnSpPr>
          <p:spPr>
            <a:xfrm rot="16200000" flipH="1" flipV="1">
              <a:off x="2835281" y="974716"/>
              <a:ext cx="380989" cy="91440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>
              <a:stCxn id="16" idx="6"/>
              <a:endCxn id="9" idx="4"/>
            </p:cNvCxnSpPr>
            <p:nvPr/>
          </p:nvCxnSpPr>
          <p:spPr>
            <a:xfrm rot="16200000" flipV="1">
              <a:off x="2493974" y="1773208"/>
              <a:ext cx="725466" cy="68421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Straight Connector 22"/>
            <p:cNvCxnSpPr>
              <a:stCxn id="7" idx="7"/>
              <a:endCxn id="9" idx="3"/>
            </p:cNvCxnSpPr>
            <p:nvPr/>
          </p:nvCxnSpPr>
          <p:spPr>
            <a:xfrm rot="5400000" flipH="1" flipV="1">
              <a:off x="1920886" y="1920847"/>
              <a:ext cx="730228" cy="34925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" name="Straight Connector 26"/>
            <p:cNvCxnSpPr>
              <a:stCxn id="7" idx="3"/>
              <a:endCxn id="15" idx="4"/>
            </p:cNvCxnSpPr>
            <p:nvPr/>
          </p:nvCxnSpPr>
          <p:spPr>
            <a:xfrm rot="5400000">
              <a:off x="1304936" y="2635197"/>
              <a:ext cx="765152" cy="63182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Straight Connector 35"/>
            <p:cNvCxnSpPr>
              <a:stCxn id="7" idx="4"/>
              <a:endCxn id="13" idx="5"/>
            </p:cNvCxnSpPr>
            <p:nvPr/>
          </p:nvCxnSpPr>
          <p:spPr>
            <a:xfrm rot="5400000">
              <a:off x="1674030" y="2940790"/>
              <a:ext cx="733403" cy="3333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Straight Connector 40"/>
            <p:cNvCxnSpPr>
              <a:stCxn id="7" idx="5"/>
              <a:endCxn id="10" idx="1"/>
            </p:cNvCxnSpPr>
            <p:nvPr/>
          </p:nvCxnSpPr>
          <p:spPr>
            <a:xfrm rot="16200000" flipH="1">
              <a:off x="1958986" y="2720922"/>
              <a:ext cx="730228" cy="42545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Oval 47"/>
            <p:cNvSpPr/>
            <p:nvPr/>
          </p:nvSpPr>
          <p:spPr>
            <a:xfrm rot="14041061">
              <a:off x="639765" y="2163730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>
              <a:stCxn id="14" idx="7"/>
              <a:endCxn id="50" idx="2"/>
            </p:cNvCxnSpPr>
            <p:nvPr/>
          </p:nvCxnSpPr>
          <p:spPr>
            <a:xfrm rot="10800000">
              <a:off x="836613" y="1463666"/>
              <a:ext cx="642937" cy="307966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0" name="Oval 49"/>
            <p:cNvSpPr/>
            <p:nvPr/>
          </p:nvSpPr>
          <p:spPr>
            <a:xfrm rot="14041061">
              <a:off x="715965" y="1325554"/>
              <a:ext cx="152395" cy="1524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3" name="Straight Connector 52"/>
            <p:cNvCxnSpPr>
              <a:stCxn id="14" idx="0"/>
              <a:endCxn id="48" idx="3"/>
            </p:cNvCxnSpPr>
            <p:nvPr/>
          </p:nvCxnSpPr>
          <p:spPr>
            <a:xfrm rot="10800000" flipV="1">
              <a:off x="790575" y="1827192"/>
              <a:ext cx="701675" cy="42543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Straight Connector 55"/>
            <p:cNvCxnSpPr>
              <a:stCxn id="7" idx="1"/>
              <a:endCxn id="14" idx="2"/>
            </p:cNvCxnSpPr>
            <p:nvPr/>
          </p:nvCxnSpPr>
          <p:spPr>
            <a:xfrm rot="16200000" flipV="1">
              <a:off x="1493053" y="1950214"/>
              <a:ext cx="615932" cy="404812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457200" y="1143000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1000" y="205737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71600" y="1447791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914400" y="3047944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676400" y="3047944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67000" y="3047944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09800" y="1371593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05200" y="1143000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2800" y="2285966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209800" y="2362164"/>
              <a:ext cx="304800" cy="22859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</p:grpSp>
      <p:sp>
        <p:nvSpPr>
          <p:cNvPr id="160" name="Rounded Rectangle 159"/>
          <p:cNvSpPr/>
          <p:nvPr/>
        </p:nvSpPr>
        <p:spPr>
          <a:xfrm>
            <a:off x="4776788" y="4748213"/>
            <a:ext cx="4148137" cy="49053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  minimum-layer drawing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</a:p>
        </p:txBody>
      </p:sp>
      <p:grpSp>
        <p:nvGrpSpPr>
          <p:cNvPr id="4103" name="Group 118"/>
          <p:cNvGrpSpPr>
            <a:grpSpLocks/>
          </p:cNvGrpSpPr>
          <p:nvPr/>
        </p:nvGrpSpPr>
        <p:grpSpPr bwMode="auto">
          <a:xfrm>
            <a:off x="4832350" y="3900488"/>
            <a:ext cx="3886200" cy="520700"/>
            <a:chOff x="5029200" y="3043096"/>
            <a:chExt cx="3886200" cy="520008"/>
          </a:xfrm>
        </p:grpSpPr>
        <p:cxnSp>
          <p:nvCxnSpPr>
            <p:cNvPr id="167" name="Straight Connector 166"/>
            <p:cNvCxnSpPr/>
            <p:nvPr/>
          </p:nvCxnSpPr>
          <p:spPr>
            <a:xfrm rot="10800000">
              <a:off x="5029200" y="3043096"/>
              <a:ext cx="3886200" cy="1585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0800000">
              <a:off x="5029200" y="3561518"/>
              <a:ext cx="3886200" cy="1586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69" name="Oval 168"/>
          <p:cNvSpPr/>
          <p:nvPr/>
        </p:nvSpPr>
        <p:spPr>
          <a:xfrm>
            <a:off x="6862763" y="38211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8494713" y="433070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8004175" y="38274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7754938" y="438150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Oval 172"/>
          <p:cNvSpPr/>
          <p:nvPr/>
        </p:nvSpPr>
        <p:spPr>
          <a:xfrm rot="14041061">
            <a:off x="6816725" y="43735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" name="Oval 173"/>
          <p:cNvSpPr/>
          <p:nvPr/>
        </p:nvSpPr>
        <p:spPr>
          <a:xfrm rot="14041061">
            <a:off x="5673725" y="380682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" name="Oval 174"/>
          <p:cNvSpPr/>
          <p:nvPr/>
        </p:nvSpPr>
        <p:spPr>
          <a:xfrm rot="14041061">
            <a:off x="5930900" y="43672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6" name="Oval 175"/>
          <p:cNvSpPr/>
          <p:nvPr/>
        </p:nvSpPr>
        <p:spPr>
          <a:xfrm rot="14041061">
            <a:off x="8447088" y="3824288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7" name="Straight Connector 176"/>
          <p:cNvCxnSpPr>
            <a:stCxn id="170" idx="5"/>
            <a:endCxn id="171" idx="2"/>
          </p:cNvCxnSpPr>
          <p:nvPr/>
        </p:nvCxnSpPr>
        <p:spPr>
          <a:xfrm rot="5400000" flipH="1">
            <a:off x="8035926" y="3871912"/>
            <a:ext cx="557212" cy="6207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8" name="Straight Connector 177"/>
          <p:cNvCxnSpPr>
            <a:stCxn id="176" idx="7"/>
            <a:endCxn id="171" idx="6"/>
          </p:cNvCxnSpPr>
          <p:nvPr/>
        </p:nvCxnSpPr>
        <p:spPr>
          <a:xfrm rot="10800000" flipV="1">
            <a:off x="8156575" y="3887788"/>
            <a:ext cx="292100" cy="15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9" name="Straight Connector 178"/>
          <p:cNvCxnSpPr>
            <a:endCxn id="171" idx="2"/>
          </p:cNvCxnSpPr>
          <p:nvPr/>
        </p:nvCxnSpPr>
        <p:spPr>
          <a:xfrm>
            <a:off x="7021513" y="3897313"/>
            <a:ext cx="982662" cy="63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0" name="Straight Connector 179"/>
          <p:cNvCxnSpPr>
            <a:stCxn id="169" idx="3"/>
            <a:endCxn id="175" idx="4"/>
          </p:cNvCxnSpPr>
          <p:nvPr/>
        </p:nvCxnSpPr>
        <p:spPr>
          <a:xfrm rot="5400000">
            <a:off x="6253163" y="3767138"/>
            <a:ext cx="447675" cy="8159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1" name="Straight Connector 180"/>
          <p:cNvCxnSpPr>
            <a:stCxn id="169" idx="4"/>
            <a:endCxn id="173" idx="5"/>
          </p:cNvCxnSpPr>
          <p:nvPr/>
        </p:nvCxnSpPr>
        <p:spPr>
          <a:xfrm rot="5400000">
            <a:off x="6721475" y="4157663"/>
            <a:ext cx="401637" cy="333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2" name="Straight Connector 181"/>
          <p:cNvCxnSpPr>
            <a:stCxn id="169" idx="5"/>
            <a:endCxn id="172" idx="1"/>
          </p:cNvCxnSpPr>
          <p:nvPr/>
        </p:nvCxnSpPr>
        <p:spPr>
          <a:xfrm rot="16200000" flipH="1">
            <a:off x="7158832" y="3785394"/>
            <a:ext cx="452437" cy="7842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3" name="Oval 182"/>
          <p:cNvSpPr/>
          <p:nvPr/>
        </p:nvSpPr>
        <p:spPr>
          <a:xfrm rot="14041061">
            <a:off x="5064125" y="384175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>
            <a:stCxn id="174" idx="3"/>
            <a:endCxn id="185" idx="7"/>
          </p:cNvCxnSpPr>
          <p:nvPr/>
        </p:nvCxnSpPr>
        <p:spPr>
          <a:xfrm flipH="1">
            <a:off x="5262563" y="3895725"/>
            <a:ext cx="563562" cy="5286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5" name="Oval 184"/>
          <p:cNvSpPr/>
          <p:nvPr/>
        </p:nvSpPr>
        <p:spPr>
          <a:xfrm rot="14041061">
            <a:off x="5262563" y="43608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6" name="Straight Connector 185"/>
          <p:cNvCxnSpPr>
            <a:stCxn id="169" idx="2"/>
            <a:endCxn id="174" idx="3"/>
          </p:cNvCxnSpPr>
          <p:nvPr/>
        </p:nvCxnSpPr>
        <p:spPr>
          <a:xfrm rot="10800000">
            <a:off x="5826125" y="3895725"/>
            <a:ext cx="103663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7" name="Rectangle 186"/>
          <p:cNvSpPr/>
          <p:nvPr/>
        </p:nvSpPr>
        <p:spPr>
          <a:xfrm>
            <a:off x="5072063" y="41227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5033963" y="350678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5643563" y="35004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5716588" y="41259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6943725" y="41386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7907338" y="4086225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7777163" y="34734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8497888" y="405288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8374063" y="3521075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6826250" y="346710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cxnSp>
        <p:nvCxnSpPr>
          <p:cNvPr id="197" name="Straight Connector 196"/>
          <p:cNvCxnSpPr/>
          <p:nvPr/>
        </p:nvCxnSpPr>
        <p:spPr>
          <a:xfrm flipV="1">
            <a:off x="5189538" y="3892550"/>
            <a:ext cx="474662" cy="3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1" name="Group 214"/>
          <p:cNvGrpSpPr>
            <a:grpSpLocks/>
          </p:cNvGrpSpPr>
          <p:nvPr/>
        </p:nvGrpSpPr>
        <p:grpSpPr bwMode="auto">
          <a:xfrm>
            <a:off x="0" y="941388"/>
            <a:ext cx="8637588" cy="4165600"/>
            <a:chOff x="0" y="1162884"/>
            <a:chExt cx="8637108" cy="4164269"/>
          </a:xfrm>
        </p:grpSpPr>
        <p:sp>
          <p:nvSpPr>
            <p:cNvPr id="130" name="Rectangle 129"/>
            <p:cNvSpPr/>
            <p:nvPr/>
          </p:nvSpPr>
          <p:spPr>
            <a:xfrm>
              <a:off x="1682656" y="3716355"/>
              <a:ext cx="304783" cy="2285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282768" y="3735399"/>
              <a:ext cx="304783" cy="2285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grpSp>
          <p:nvGrpSpPr>
            <p:cNvPr id="4140" name="Group 213"/>
            <p:cNvGrpSpPr>
              <a:grpSpLocks/>
            </p:cNvGrpSpPr>
            <p:nvPr/>
          </p:nvGrpSpPr>
          <p:grpSpPr bwMode="auto">
            <a:xfrm>
              <a:off x="0" y="1162884"/>
              <a:ext cx="8637108" cy="4164269"/>
              <a:chOff x="0" y="1162884"/>
              <a:chExt cx="8637108" cy="4164269"/>
            </a:xfrm>
          </p:grpSpPr>
          <p:grpSp>
            <p:nvGrpSpPr>
              <p:cNvPr id="4141" name="Group 212"/>
              <p:cNvGrpSpPr>
                <a:grpSpLocks/>
              </p:cNvGrpSpPr>
              <p:nvPr/>
            </p:nvGrpSpPr>
            <p:grpSpPr bwMode="auto">
              <a:xfrm>
                <a:off x="0" y="3762193"/>
                <a:ext cx="4223737" cy="1564960"/>
                <a:chOff x="0" y="3762193"/>
                <a:chExt cx="4223737" cy="1564960"/>
              </a:xfrm>
            </p:grpSpPr>
            <p:grpSp>
              <p:nvGrpSpPr>
                <p:cNvPr id="4179" name="Group 118"/>
                <p:cNvGrpSpPr>
                  <a:grpSpLocks/>
                </p:cNvGrpSpPr>
                <p:nvPr/>
              </p:nvGrpSpPr>
              <p:grpSpPr bwMode="auto">
                <a:xfrm>
                  <a:off x="337537" y="4163209"/>
                  <a:ext cx="3886200" cy="1051680"/>
                  <a:chOff x="5029200" y="2511424"/>
                  <a:chExt cx="3886200" cy="1051680"/>
                </a:xfrm>
              </p:grpSpPr>
              <p:cxnSp>
                <p:nvCxnSpPr>
                  <p:cNvPr id="108" name="Straight Connector 107"/>
                  <p:cNvCxnSpPr/>
                  <p:nvPr/>
                </p:nvCxnSpPr>
                <p:spPr>
                  <a:xfrm rot="10800000">
                    <a:off x="5029782" y="2512102"/>
                    <a:ext cx="3885984" cy="1587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 rot="10800000">
                    <a:off x="5029782" y="3029461"/>
                    <a:ext cx="3885984" cy="1587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 rot="10800000">
                    <a:off x="5029782" y="3561105"/>
                    <a:ext cx="3885984" cy="1586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111" name="Oval 110"/>
                <p:cNvSpPr/>
                <p:nvPr/>
              </p:nvSpPr>
              <p:spPr>
                <a:xfrm>
                  <a:off x="2368418" y="4614593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2895439" y="4048037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3358963" y="4089298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3260544" y="5174802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 rot="14041061">
                  <a:off x="2323991" y="5168434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 rot="14041061">
                  <a:off x="1179467" y="4082930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 rot="14041061">
                  <a:off x="1436628" y="5160498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 rot="14041061">
                  <a:off x="3952675" y="4086104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19" name="Straight Connector 118"/>
                <p:cNvCxnSpPr>
                  <a:stCxn id="112" idx="5"/>
                  <a:endCxn id="113" idx="2"/>
                </p:cNvCxnSpPr>
                <p:nvPr/>
              </p:nvCxnSpPr>
              <p:spPr>
                <a:xfrm rot="5400000" flipH="1" flipV="1">
                  <a:off x="3186731" y="4004350"/>
                  <a:ext cx="11108" cy="333356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20" name="Straight Connector 119"/>
                <p:cNvCxnSpPr>
                  <a:stCxn id="118" idx="7"/>
                  <a:endCxn id="113" idx="6"/>
                </p:cNvCxnSpPr>
                <p:nvPr/>
              </p:nvCxnSpPr>
              <p:spPr>
                <a:xfrm rot="10800000" flipV="1">
                  <a:off x="3511355" y="4149604"/>
                  <a:ext cx="442888" cy="15870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21" name="Straight Connector 120"/>
                <p:cNvCxnSpPr>
                  <a:stCxn id="111" idx="7"/>
                  <a:endCxn id="113" idx="3"/>
                </p:cNvCxnSpPr>
                <p:nvPr/>
              </p:nvCxnSpPr>
              <p:spPr>
                <a:xfrm rot="5400000" flipH="1" flipV="1">
                  <a:off x="2731197" y="3986821"/>
                  <a:ext cx="417379" cy="882601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22" name="Straight Connector 121"/>
                <p:cNvCxnSpPr>
                  <a:stCxn id="111" idx="3"/>
                  <a:endCxn id="117" idx="4"/>
                </p:cNvCxnSpPr>
                <p:nvPr/>
              </p:nvCxnSpPr>
              <p:spPr>
                <a:xfrm rot="5400000">
                  <a:off x="1759705" y="4559733"/>
                  <a:ext cx="447532" cy="817518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23" name="Straight Connector 122"/>
                <p:cNvCxnSpPr>
                  <a:stCxn id="111" idx="4"/>
                  <a:endCxn id="115" idx="5"/>
                </p:cNvCxnSpPr>
                <p:nvPr/>
              </p:nvCxnSpPr>
              <p:spPr>
                <a:xfrm rot="5400000">
                  <a:off x="2227192" y="4951031"/>
                  <a:ext cx="401510" cy="33335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24" name="Straight Connector 123"/>
                <p:cNvCxnSpPr>
                  <a:stCxn id="111" idx="5"/>
                  <a:endCxn id="114" idx="1"/>
                </p:cNvCxnSpPr>
                <p:nvPr/>
              </p:nvCxnSpPr>
              <p:spPr>
                <a:xfrm rot="16200000" flipH="1">
                  <a:off x="2664530" y="4578782"/>
                  <a:ext cx="452293" cy="784181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25" name="Oval 124"/>
                <p:cNvSpPr/>
                <p:nvPr/>
              </p:nvSpPr>
              <p:spPr>
                <a:xfrm rot="14041061">
                  <a:off x="569901" y="4103561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26" name="Straight Connector 125"/>
                <p:cNvCxnSpPr>
                  <a:stCxn id="116" idx="3"/>
                  <a:endCxn id="127" idx="7"/>
                </p:cNvCxnSpPr>
                <p:nvPr/>
              </p:nvCxnSpPr>
              <p:spPr>
                <a:xfrm flipV="1">
                  <a:off x="1330251" y="4168648"/>
                  <a:ext cx="476224" cy="1586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27" name="Oval 126"/>
                <p:cNvSpPr/>
                <p:nvPr/>
              </p:nvSpPr>
              <p:spPr>
                <a:xfrm rot="14041061">
                  <a:off x="1804908" y="4103561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29" name="Straight Connector 128"/>
                <p:cNvCxnSpPr>
                  <a:stCxn id="111" idx="1"/>
                  <a:endCxn id="116" idx="2"/>
                </p:cNvCxnSpPr>
                <p:nvPr/>
              </p:nvCxnSpPr>
              <p:spPr>
                <a:xfrm rot="16200000" flipV="1">
                  <a:off x="1638264" y="3882845"/>
                  <a:ext cx="415792" cy="1092139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31" name="Rectangle 130"/>
                <p:cNvSpPr/>
                <p:nvPr/>
              </p:nvSpPr>
              <p:spPr>
                <a:xfrm>
                  <a:off x="539720" y="3768726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1149286" y="3762378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1222307" y="4919295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2449377" y="4933579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3412935" y="4879621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>
                  <a:off x="2828768" y="3783008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3879634" y="3783008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 err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endParaRPr lang="en-US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2333495" y="4260694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j</a:t>
                  </a:r>
                </a:p>
              </p:txBody>
            </p:sp>
            <p:cxnSp>
              <p:nvCxnSpPr>
                <p:cNvPr id="152" name="Straight Connector 151"/>
                <p:cNvCxnSpPr/>
                <p:nvPr/>
              </p:nvCxnSpPr>
              <p:spPr>
                <a:xfrm flipV="1">
                  <a:off x="695286" y="4168648"/>
                  <a:ext cx="474637" cy="1586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04" name="Rectangle 203"/>
                <p:cNvSpPr/>
                <p:nvPr/>
              </p:nvSpPr>
              <p:spPr>
                <a:xfrm>
                  <a:off x="0" y="4643159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205" name="Freeform 204"/>
                <p:cNvSpPr/>
                <p:nvPr/>
              </p:nvSpPr>
              <p:spPr>
                <a:xfrm>
                  <a:off x="292084" y="4081363"/>
                  <a:ext cx="92070" cy="1206115"/>
                </a:xfrm>
                <a:custGeom>
                  <a:avLst/>
                  <a:gdLst>
                    <a:gd name="connsiteX0" fmla="*/ 79513 w 79513"/>
                    <a:gd name="connsiteY0" fmla="*/ 0 h 1272209"/>
                    <a:gd name="connsiteX1" fmla="*/ 0 w 79513"/>
                    <a:gd name="connsiteY1" fmla="*/ 0 h 1272209"/>
                    <a:gd name="connsiteX2" fmla="*/ 0 w 79513"/>
                    <a:gd name="connsiteY2" fmla="*/ 1272209 h 1272209"/>
                    <a:gd name="connsiteX3" fmla="*/ 53009 w 79513"/>
                    <a:gd name="connsiteY3" fmla="*/ 1272209 h 1272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13" h="1272209">
                      <a:moveTo>
                        <a:pt x="79513" y="0"/>
                      </a:moveTo>
                      <a:lnTo>
                        <a:pt x="0" y="0"/>
                      </a:lnTo>
                      <a:lnTo>
                        <a:pt x="0" y="1272209"/>
                      </a:lnTo>
                      <a:lnTo>
                        <a:pt x="53009" y="1272209"/>
                      </a:lnTo>
                    </a:path>
                  </a:pathLst>
                </a:custGeom>
                <a:ln w="22225">
                  <a:solidFill>
                    <a:srgbClr val="00B050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4142" name="Group 211"/>
              <p:cNvGrpSpPr>
                <a:grpSpLocks/>
              </p:cNvGrpSpPr>
              <p:nvPr/>
            </p:nvGrpSpPr>
            <p:grpSpPr bwMode="auto">
              <a:xfrm>
                <a:off x="4333461" y="1162884"/>
                <a:ext cx="4303647" cy="2075168"/>
                <a:chOff x="4333461" y="1162884"/>
                <a:chExt cx="4303647" cy="2075168"/>
              </a:xfrm>
            </p:grpSpPr>
            <p:grpSp>
              <p:nvGrpSpPr>
                <p:cNvPr id="4143" name="Group 118"/>
                <p:cNvGrpSpPr>
                  <a:grpSpLocks/>
                </p:cNvGrpSpPr>
                <p:nvPr/>
              </p:nvGrpSpPr>
              <p:grpSpPr bwMode="auto">
                <a:xfrm>
                  <a:off x="4750908" y="1543884"/>
                  <a:ext cx="3886200" cy="1581904"/>
                  <a:chOff x="5029200" y="1981200"/>
                  <a:chExt cx="3886200" cy="1581904"/>
                </a:xfrm>
              </p:grpSpPr>
              <p:cxnSp>
                <p:nvCxnSpPr>
                  <p:cNvPr id="61" name="Straight Connector 60"/>
                  <p:cNvCxnSpPr/>
                  <p:nvPr/>
                </p:nvCxnSpPr>
                <p:spPr>
                  <a:xfrm rot="10800000">
                    <a:off x="5029416" y="1981078"/>
                    <a:ext cx="3885984" cy="1586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0800000">
                    <a:off x="5029416" y="2511134"/>
                    <a:ext cx="3885984" cy="1586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5029416" y="3030080"/>
                    <a:ext cx="3885984" cy="1587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5029416" y="3561723"/>
                    <a:ext cx="3885984" cy="1586"/>
                  </a:xfrm>
                  <a:prstGeom prst="line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>
                        <a:alpha val="56000"/>
                      </a:schemeClr>
                    </a:solidFill>
                    <a:prstDash val="dash"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sp>
              <p:nvSpPr>
                <p:cNvPr id="78" name="Oval 77"/>
                <p:cNvSpPr/>
                <p:nvPr/>
              </p:nvSpPr>
              <p:spPr>
                <a:xfrm>
                  <a:off x="6783011" y="2526110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7162402" y="1467587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7771968" y="1999229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7673549" y="3086319"/>
                  <a:ext cx="152392" cy="152351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 rot="14041061">
                  <a:off x="6736996" y="3079951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 rot="14041061">
                  <a:off x="5592472" y="1953186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 rot="14041061">
                  <a:off x="5849633" y="3072016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5" name="Oval 84"/>
                <p:cNvSpPr/>
                <p:nvPr/>
              </p:nvSpPr>
              <p:spPr>
                <a:xfrm rot="14041061">
                  <a:off x="8273610" y="1492958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86" name="Straight Connector 85"/>
                <p:cNvCxnSpPr>
                  <a:stCxn id="79" idx="5"/>
                  <a:endCxn id="80" idx="1"/>
                </p:cNvCxnSpPr>
                <p:nvPr/>
              </p:nvCxnSpPr>
              <p:spPr>
                <a:xfrm rot="16200000" flipH="1">
                  <a:off x="7331517" y="1558772"/>
                  <a:ext cx="423727" cy="501622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87" name="Straight Connector 86"/>
                <p:cNvCxnSpPr>
                  <a:stCxn id="85" idx="0"/>
                  <a:endCxn id="80" idx="7"/>
                </p:cNvCxnSpPr>
                <p:nvPr/>
              </p:nvCxnSpPr>
              <p:spPr>
                <a:xfrm rot="10800000" flipV="1">
                  <a:off x="7902136" y="1613590"/>
                  <a:ext cx="385742" cy="407857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88" name="Straight Connector 87"/>
                <p:cNvCxnSpPr>
                  <a:stCxn id="78" idx="7"/>
                  <a:endCxn id="80" idx="3"/>
                </p:cNvCxnSpPr>
                <p:nvPr/>
              </p:nvCxnSpPr>
              <p:spPr>
                <a:xfrm rot="5400000" flipH="1" flipV="1">
                  <a:off x="7144202" y="1898339"/>
                  <a:ext cx="418966" cy="881013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89" name="Straight Connector 88"/>
                <p:cNvCxnSpPr>
                  <a:stCxn id="78" idx="3"/>
                  <a:endCxn id="84" idx="4"/>
                </p:cNvCxnSpPr>
                <p:nvPr/>
              </p:nvCxnSpPr>
              <p:spPr>
                <a:xfrm rot="5400000">
                  <a:off x="6172710" y="2471251"/>
                  <a:ext cx="447532" cy="817518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90" name="Straight Connector 89"/>
                <p:cNvCxnSpPr>
                  <a:stCxn id="78" idx="4"/>
                  <a:endCxn id="82" idx="5"/>
                </p:cNvCxnSpPr>
                <p:nvPr/>
              </p:nvCxnSpPr>
              <p:spPr>
                <a:xfrm rot="5400000">
                  <a:off x="6640991" y="2861755"/>
                  <a:ext cx="401510" cy="34923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91" name="Straight Connector 90"/>
                <p:cNvCxnSpPr>
                  <a:stCxn id="78" idx="5"/>
                  <a:endCxn id="81" idx="1"/>
                </p:cNvCxnSpPr>
                <p:nvPr/>
              </p:nvCxnSpPr>
              <p:spPr>
                <a:xfrm rot="16200000" flipH="1">
                  <a:off x="7078329" y="2491093"/>
                  <a:ext cx="452293" cy="782594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92" name="Oval 91"/>
                <p:cNvSpPr/>
                <p:nvPr/>
              </p:nvSpPr>
              <p:spPr>
                <a:xfrm rot="14041061">
                  <a:off x="4982906" y="1497719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93" name="Straight Connector 92"/>
                <p:cNvCxnSpPr>
                  <a:stCxn id="83" idx="3"/>
                  <a:endCxn id="94" idx="0"/>
                </p:cNvCxnSpPr>
                <p:nvPr/>
              </p:nvCxnSpPr>
              <p:spPr>
                <a:xfrm flipV="1">
                  <a:off x="5744844" y="1618350"/>
                  <a:ext cx="487335" cy="423728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94" name="Oval 93"/>
                <p:cNvSpPr/>
                <p:nvPr/>
              </p:nvSpPr>
              <p:spPr>
                <a:xfrm rot="14041061">
                  <a:off x="6217912" y="1497719"/>
                  <a:ext cx="152351" cy="152392"/>
                </a:xfrm>
                <a:prstGeom prst="ellips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blurRad="50800" dist="50800" dir="3240000" sx="61000" sy="61000" algn="ctr" rotWithShape="0">
                    <a:srgbClr val="000000">
                      <a:alpha val="83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95" name="Straight Connector 94"/>
                <p:cNvCxnSpPr>
                  <a:stCxn id="83" idx="7"/>
                  <a:endCxn id="92" idx="3"/>
                </p:cNvCxnSpPr>
                <p:nvPr/>
              </p:nvCxnSpPr>
              <p:spPr>
                <a:xfrm rot="10800000">
                  <a:off x="5135277" y="1586611"/>
                  <a:ext cx="458762" cy="431662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96" name="Straight Connector 95"/>
                <p:cNvCxnSpPr>
                  <a:stCxn id="78" idx="1"/>
                  <a:endCxn id="83" idx="2"/>
                </p:cNvCxnSpPr>
                <p:nvPr/>
              </p:nvCxnSpPr>
              <p:spPr>
                <a:xfrm rot="16200000" flipV="1">
                  <a:off x="6031432" y="1774525"/>
                  <a:ext cx="457054" cy="1090552"/>
                </a:xfrm>
                <a:prstGeom prst="line">
                  <a:avLst/>
                </a:prstGeom>
                <a:solidFill>
                  <a:schemeClr val="tx1"/>
                </a:solidFill>
                <a:ln w="22225">
                  <a:solidFill>
                    <a:schemeClr val="tx1"/>
                  </a:solidFill>
                </a:ln>
                <a:effectLst>
                  <a:outerShdw dist="25400" dir="3240000" algn="ctr" rotWithShape="0">
                    <a:srgbClr val="000000">
                      <a:alpha val="18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97" name="Rectangle 96"/>
                <p:cNvSpPr/>
                <p:nvPr/>
              </p:nvSpPr>
              <p:spPr>
                <a:xfrm>
                  <a:off x="6095661" y="1162884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952725" y="1162884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5562291" y="1673896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5636900" y="2830813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6862382" y="2843509"/>
                  <a:ext cx="304783" cy="2301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7825940" y="2791139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</a:t>
                  </a:r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7695772" y="1646916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g</a:t>
                  </a:r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7162402" y="1162884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8305338" y="1162884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 err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endParaRPr lang="en-US" sz="24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6746500" y="2172212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i="1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j</a:t>
                  </a:r>
                </a:p>
              </p:txBody>
            </p:sp>
            <p:sp>
              <p:nvSpPr>
                <p:cNvPr id="206" name="Rectangle 205"/>
                <p:cNvSpPr/>
                <p:nvPr/>
              </p:nvSpPr>
              <p:spPr>
                <a:xfrm>
                  <a:off x="4333634" y="2099210"/>
                  <a:ext cx="304783" cy="2285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207" name="Freeform 206"/>
                <p:cNvSpPr/>
                <p:nvPr/>
              </p:nvSpPr>
              <p:spPr>
                <a:xfrm>
                  <a:off x="4625718" y="1537414"/>
                  <a:ext cx="119056" cy="1644125"/>
                </a:xfrm>
                <a:custGeom>
                  <a:avLst/>
                  <a:gdLst>
                    <a:gd name="connsiteX0" fmla="*/ 79513 w 79513"/>
                    <a:gd name="connsiteY0" fmla="*/ 0 h 1272209"/>
                    <a:gd name="connsiteX1" fmla="*/ 0 w 79513"/>
                    <a:gd name="connsiteY1" fmla="*/ 0 h 1272209"/>
                    <a:gd name="connsiteX2" fmla="*/ 0 w 79513"/>
                    <a:gd name="connsiteY2" fmla="*/ 1272209 h 1272209"/>
                    <a:gd name="connsiteX3" fmla="*/ 53009 w 79513"/>
                    <a:gd name="connsiteY3" fmla="*/ 1272209 h 12722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13" h="1272209">
                      <a:moveTo>
                        <a:pt x="79513" y="0"/>
                      </a:moveTo>
                      <a:lnTo>
                        <a:pt x="0" y="0"/>
                      </a:lnTo>
                      <a:lnTo>
                        <a:pt x="0" y="1272209"/>
                      </a:lnTo>
                      <a:lnTo>
                        <a:pt x="53009" y="1272209"/>
                      </a:lnTo>
                    </a:path>
                  </a:pathLst>
                </a:custGeom>
                <a:ln w="22225">
                  <a:solidFill>
                    <a:srgbClr val="00B050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09" name="Freeform 208"/>
          <p:cNvSpPr/>
          <p:nvPr/>
        </p:nvSpPr>
        <p:spPr>
          <a:xfrm>
            <a:off x="4757738" y="3821113"/>
            <a:ext cx="66675" cy="676275"/>
          </a:xfrm>
          <a:custGeom>
            <a:avLst/>
            <a:gdLst>
              <a:gd name="connsiteX0" fmla="*/ 79513 w 79513"/>
              <a:gd name="connsiteY0" fmla="*/ 0 h 1272209"/>
              <a:gd name="connsiteX1" fmla="*/ 0 w 79513"/>
              <a:gd name="connsiteY1" fmla="*/ 0 h 1272209"/>
              <a:gd name="connsiteX2" fmla="*/ 0 w 79513"/>
              <a:gd name="connsiteY2" fmla="*/ 1272209 h 1272209"/>
              <a:gd name="connsiteX3" fmla="*/ 53009 w 79513"/>
              <a:gd name="connsiteY3" fmla="*/ 1272209 h 1272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13" h="1272209">
                <a:moveTo>
                  <a:pt x="79513" y="0"/>
                </a:moveTo>
                <a:lnTo>
                  <a:pt x="0" y="0"/>
                </a:lnTo>
                <a:lnTo>
                  <a:pt x="0" y="1272209"/>
                </a:lnTo>
                <a:lnTo>
                  <a:pt x="53009" y="1272209"/>
                </a:lnTo>
              </a:path>
            </a:pathLst>
          </a:custGeom>
          <a:ln w="22225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0" name="Rectangle 209"/>
          <p:cNvSpPr/>
          <p:nvPr/>
        </p:nvSpPr>
        <p:spPr>
          <a:xfrm>
            <a:off x="4492625" y="40116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58750" y="5513388"/>
            <a:ext cx="8826500" cy="95408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A layered drawing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is a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minimum-layer drawing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lang="en-US" sz="2400" i="1" dirty="0">
                <a:latin typeface="Times New Roman" pitchFamily="18" charset="0"/>
                <a:ea typeface="+mj-ea"/>
                <a:cs typeface="Times New Roman" pitchFamily="18" charset="0"/>
              </a:rPr>
              <a:t>T,</a:t>
            </a: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if  the number of layers used in the drawing is the minimum.</a:t>
            </a:r>
          </a:p>
        </p:txBody>
      </p:sp>
      <p:sp>
        <p:nvSpPr>
          <p:cNvPr id="216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Minimum-Layer Drawing of Trees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87"/>
          <p:cNvSpPr/>
          <p:nvPr/>
        </p:nvSpPr>
        <p:spPr>
          <a:xfrm>
            <a:off x="1787525" y="4298950"/>
            <a:ext cx="6223000" cy="1036638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1747" name="Group 322"/>
          <p:cNvGrpSpPr>
            <a:grpSpLocks/>
          </p:cNvGrpSpPr>
          <p:nvPr/>
        </p:nvGrpSpPr>
        <p:grpSpPr bwMode="auto">
          <a:xfrm>
            <a:off x="587375" y="3779838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48" name="Group 317"/>
          <p:cNvGrpSpPr>
            <a:grpSpLocks/>
          </p:cNvGrpSpPr>
          <p:nvPr/>
        </p:nvGrpSpPr>
        <p:grpSpPr bwMode="auto">
          <a:xfrm>
            <a:off x="750888" y="1036638"/>
            <a:ext cx="3070225" cy="641350"/>
            <a:chOff x="709684" y="4408227"/>
            <a:chExt cx="3070746" cy="641445"/>
          </a:xfrm>
        </p:grpSpPr>
        <p:sp>
          <p:nvSpPr>
            <p:cNvPr id="319" name="Rectangle 318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1749" name="Group 308"/>
          <p:cNvGrpSpPr>
            <a:grpSpLocks/>
          </p:cNvGrpSpPr>
          <p:nvPr/>
        </p:nvGrpSpPr>
        <p:grpSpPr bwMode="auto">
          <a:xfrm>
            <a:off x="4546600" y="1889125"/>
            <a:ext cx="4217988" cy="987425"/>
            <a:chOff x="4547186" y="5246585"/>
            <a:chExt cx="4216804" cy="987957"/>
          </a:xfrm>
        </p:grpSpPr>
        <p:sp>
          <p:nvSpPr>
            <p:cNvPr id="311" name="Rectangle 310"/>
            <p:cNvSpPr/>
            <p:nvPr/>
          </p:nvSpPr>
          <p:spPr>
            <a:xfrm>
              <a:off x="4547186" y="5251351"/>
              <a:ext cx="423744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5402609" y="5246585"/>
              <a:ext cx="423743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408BB-53CA-4444-9B88-C7674E28D8E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31754" name="Group 56"/>
          <p:cNvGrpSpPr>
            <a:grpSpLocks/>
          </p:cNvGrpSpPr>
          <p:nvPr/>
        </p:nvGrpSpPr>
        <p:grpSpPr bwMode="auto">
          <a:xfrm>
            <a:off x="0" y="3813175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5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25875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25875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094163"/>
            <a:ext cx="277812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607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25875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576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576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25875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195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094163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391025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402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100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211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78288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29050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2" y="4250531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78288"/>
            <a:ext cx="117475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75188"/>
            <a:ext cx="261937" cy="3095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67250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195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087813"/>
            <a:ext cx="22161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83857"/>
            <a:ext cx="211137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14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31785" idx="2"/>
            <a:endCxn id="74" idx="6"/>
          </p:cNvCxnSpPr>
          <p:nvPr/>
        </p:nvCxnSpPr>
        <p:spPr>
          <a:xfrm rot="5400000">
            <a:off x="3122613" y="4221162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259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5989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0" y="3979863"/>
            <a:ext cx="239713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087813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29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85" name="Rectangle 130"/>
          <p:cNvSpPr>
            <a:spLocks noChangeArrowheads="1"/>
          </p:cNvSpPr>
          <p:nvPr/>
        </p:nvSpPr>
        <p:spPr bwMode="auto">
          <a:xfrm>
            <a:off x="3392488" y="4019550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04813" y="996950"/>
            <a:ext cx="3738562" cy="1841500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1787" name="Group 56"/>
          <p:cNvGrpSpPr>
            <a:grpSpLocks/>
          </p:cNvGrpSpPr>
          <p:nvPr/>
        </p:nvGrpSpPr>
        <p:grpSpPr bwMode="auto">
          <a:xfrm>
            <a:off x="258763" y="1058863"/>
            <a:ext cx="8612187" cy="1706562"/>
            <a:chOff x="191068" y="4694830"/>
            <a:chExt cx="8611738" cy="1705977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4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191068" y="6400807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054" y="4694830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441325" y="1073150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802063" y="1073150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971550" y="1339850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8" name="Oval 157"/>
          <p:cNvSpPr/>
          <p:nvPr/>
        </p:nvSpPr>
        <p:spPr>
          <a:xfrm>
            <a:off x="1603375" y="1006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9" name="Straight Connector 158"/>
          <p:cNvCxnSpPr>
            <a:stCxn id="158" idx="2"/>
            <a:endCxn id="160" idx="6"/>
          </p:cNvCxnSpPr>
          <p:nvPr/>
        </p:nvCxnSpPr>
        <p:spPr>
          <a:xfrm rot="10800000">
            <a:off x="814388" y="1073150"/>
            <a:ext cx="78898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04850" y="10048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697288" y="1004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2" name="Straight Connector 161"/>
          <p:cNvCxnSpPr>
            <a:stCxn id="161" idx="2"/>
            <a:endCxn id="158" idx="6"/>
          </p:cNvCxnSpPr>
          <p:nvPr/>
        </p:nvCxnSpPr>
        <p:spPr>
          <a:xfrm rot="10800000" flipV="1">
            <a:off x="1712913" y="1073150"/>
            <a:ext cx="1984375" cy="1588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3" name="Oval 162"/>
          <p:cNvSpPr/>
          <p:nvPr/>
        </p:nvSpPr>
        <p:spPr>
          <a:xfrm>
            <a:off x="1203325" y="12652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86125" y="1339850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1470025" y="1636713"/>
            <a:ext cx="273050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677988" y="15859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508125" y="1255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733550" y="1268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9" name="Straight Connector 168"/>
          <p:cNvCxnSpPr>
            <a:stCxn id="167" idx="2"/>
            <a:endCxn id="163" idx="6"/>
          </p:cNvCxnSpPr>
          <p:nvPr/>
        </p:nvCxnSpPr>
        <p:spPr>
          <a:xfrm rot="10800000" flipV="1">
            <a:off x="1312863" y="13239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58" idx="2"/>
            <a:endCxn id="167" idx="0"/>
          </p:cNvCxnSpPr>
          <p:nvPr/>
        </p:nvCxnSpPr>
        <p:spPr>
          <a:xfrm rot="10800000" flipV="1">
            <a:off x="1562100" y="10747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8" idx="4"/>
            <a:endCxn id="166" idx="7"/>
          </p:cNvCxnSpPr>
          <p:nvPr/>
        </p:nvCxnSpPr>
        <p:spPr>
          <a:xfrm rot="5400000">
            <a:off x="1678782" y="1497806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68" idx="2"/>
          </p:cNvCxnSpPr>
          <p:nvPr/>
        </p:nvCxnSpPr>
        <p:spPr>
          <a:xfrm>
            <a:off x="1617663" y="1323975"/>
            <a:ext cx="115887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2930525" y="1636713"/>
            <a:ext cx="261938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1985963" y="1627188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5" name="Oval 174"/>
          <p:cNvSpPr/>
          <p:nvPr/>
        </p:nvSpPr>
        <p:spPr>
          <a:xfrm>
            <a:off x="2693988" y="1266825"/>
            <a:ext cx="109537" cy="1349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8" name="Straight Connector 177"/>
          <p:cNvCxnSpPr>
            <a:stCxn id="175" idx="2"/>
            <a:endCxn id="168" idx="6"/>
          </p:cNvCxnSpPr>
          <p:nvPr/>
        </p:nvCxnSpPr>
        <p:spPr>
          <a:xfrm rot="10800000" flipV="1">
            <a:off x="1843088" y="1333500"/>
            <a:ext cx="8509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5" idx="3"/>
            <a:endCxn id="182" idx="7"/>
          </p:cNvCxnSpPr>
          <p:nvPr/>
        </p:nvCxnSpPr>
        <p:spPr>
          <a:xfrm rot="5400000">
            <a:off x="2547938" y="1430338"/>
            <a:ext cx="20955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2206625" y="15748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1" name="Straight Connector 180"/>
          <p:cNvCxnSpPr>
            <a:stCxn id="182" idx="6"/>
            <a:endCxn id="183" idx="2"/>
          </p:cNvCxnSpPr>
          <p:nvPr/>
        </p:nvCxnSpPr>
        <p:spPr>
          <a:xfrm flipV="1">
            <a:off x="2611438" y="1628775"/>
            <a:ext cx="271462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2501900" y="15732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82900" y="1560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>
            <a:stCxn id="180" idx="6"/>
            <a:endCxn id="182" idx="2"/>
          </p:cNvCxnSpPr>
          <p:nvPr/>
        </p:nvCxnSpPr>
        <p:spPr>
          <a:xfrm flipV="1">
            <a:off x="2316163" y="1641475"/>
            <a:ext cx="18573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75" idx="6"/>
            <a:endCxn id="186" idx="2"/>
          </p:cNvCxnSpPr>
          <p:nvPr/>
        </p:nvCxnSpPr>
        <p:spPr>
          <a:xfrm>
            <a:off x="2803525" y="1333500"/>
            <a:ext cx="411163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3214688" y="127635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5476875" y="1957388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4610100" y="196850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1" name="Oval 200"/>
          <p:cNvSpPr/>
          <p:nvPr/>
        </p:nvSpPr>
        <p:spPr>
          <a:xfrm>
            <a:off x="5721350" y="26908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3" name="Straight Connector 202"/>
          <p:cNvCxnSpPr>
            <a:stCxn id="205" idx="7"/>
            <a:endCxn id="204" idx="2"/>
          </p:cNvCxnSpPr>
          <p:nvPr/>
        </p:nvCxnSpPr>
        <p:spPr>
          <a:xfrm rot="5400000" flipH="1" flipV="1">
            <a:off x="4177506" y="2580482"/>
            <a:ext cx="474663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4843463" y="2703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894138" y="32258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8" name="Straight Connector 207"/>
          <p:cNvCxnSpPr>
            <a:stCxn id="205" idx="6"/>
            <a:endCxn id="201" idx="2"/>
          </p:cNvCxnSpPr>
          <p:nvPr/>
        </p:nvCxnSpPr>
        <p:spPr>
          <a:xfrm flipV="1">
            <a:off x="4002088" y="2759075"/>
            <a:ext cx="1719262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82" idx="5"/>
            <a:endCxn id="205" idx="2"/>
          </p:cNvCxnSpPr>
          <p:nvPr/>
        </p:nvCxnSpPr>
        <p:spPr>
          <a:xfrm rot="16200000" flipH="1">
            <a:off x="2442369" y="184229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6146800" y="2236788"/>
            <a:ext cx="287338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1" name="Oval 210"/>
          <p:cNvSpPr/>
          <p:nvPr/>
        </p:nvSpPr>
        <p:spPr>
          <a:xfrm>
            <a:off x="6378575" y="217170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8404225" y="2236788"/>
            <a:ext cx="276225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8002588" y="2503488"/>
            <a:ext cx="249237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5" name="Oval 214"/>
          <p:cNvSpPr/>
          <p:nvPr/>
        </p:nvSpPr>
        <p:spPr>
          <a:xfrm>
            <a:off x="7812088" y="2171700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6" name="Straight Connector 215"/>
          <p:cNvCxnSpPr>
            <a:stCxn id="215" idx="2"/>
            <a:endCxn id="211" idx="6"/>
          </p:cNvCxnSpPr>
          <p:nvPr/>
        </p:nvCxnSpPr>
        <p:spPr>
          <a:xfrm rot="10800000">
            <a:off x="6488113" y="223043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15" idx="3"/>
            <a:endCxn id="220" idx="7"/>
          </p:cNvCxnSpPr>
          <p:nvPr/>
        </p:nvCxnSpPr>
        <p:spPr>
          <a:xfrm rot="5400000">
            <a:off x="7674769" y="2312194"/>
            <a:ext cx="19208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/>
          <p:cNvSpPr/>
          <p:nvPr/>
        </p:nvSpPr>
        <p:spPr>
          <a:xfrm>
            <a:off x="7931150" y="2449513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7620000" y="24479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1" name="Straight Connector 220"/>
          <p:cNvCxnSpPr>
            <a:stCxn id="219" idx="2"/>
            <a:endCxn id="220" idx="6"/>
          </p:cNvCxnSpPr>
          <p:nvPr/>
        </p:nvCxnSpPr>
        <p:spPr>
          <a:xfrm rot="10800000">
            <a:off x="7729538" y="250666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215" idx="6"/>
            <a:endCxn id="224" idx="2"/>
          </p:cNvCxnSpPr>
          <p:nvPr/>
        </p:nvCxnSpPr>
        <p:spPr>
          <a:xfrm>
            <a:off x="7921625" y="2230438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>
            <a:off x="8332788" y="2179638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" name="Straight Connector 224"/>
          <p:cNvCxnSpPr>
            <a:stCxn id="205" idx="5"/>
            <a:endCxn id="220" idx="3"/>
          </p:cNvCxnSpPr>
          <p:nvPr/>
        </p:nvCxnSpPr>
        <p:spPr>
          <a:xfrm rot="5400000" flipH="1" flipV="1">
            <a:off x="5414962" y="1120776"/>
            <a:ext cx="792163" cy="36496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39" name="Rectangle 225"/>
          <p:cNvSpPr>
            <a:spLocks noChangeArrowheads="1"/>
          </p:cNvSpPr>
          <p:nvPr/>
        </p:nvSpPr>
        <p:spPr bwMode="auto">
          <a:xfrm>
            <a:off x="2249488" y="12652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44164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3181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7023100" y="24288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997200" y="296862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81500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657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7629525" y="4341813"/>
            <a:ext cx="292100" cy="8048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2" name="Oval 241"/>
          <p:cNvSpPr/>
          <p:nvPr/>
        </p:nvSpPr>
        <p:spPr>
          <a:xfrm>
            <a:off x="7577138" y="43037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ular Callout 245"/>
          <p:cNvSpPr/>
          <p:nvPr/>
        </p:nvSpPr>
        <p:spPr>
          <a:xfrm>
            <a:off x="0" y="5664200"/>
            <a:ext cx="9144000" cy="61277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Form a new element with all the modified part of the drawing.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412875" y="51466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71975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49775" y="42926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852" name="Rectangle 277"/>
          <p:cNvSpPr>
            <a:spLocks noChangeArrowheads="1"/>
          </p:cNvSpPr>
          <p:nvPr/>
        </p:nvSpPr>
        <p:spPr bwMode="auto">
          <a:xfrm>
            <a:off x="7323138" y="4030663"/>
            <a:ext cx="352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9" name="Rectangle 278"/>
          <p:cNvSpPr/>
          <p:nvPr/>
        </p:nvSpPr>
        <p:spPr>
          <a:xfrm rot="10800000" flipV="1">
            <a:off x="6351588" y="4691063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1" name="Oval 280"/>
          <p:cNvSpPr/>
          <p:nvPr/>
        </p:nvSpPr>
        <p:spPr>
          <a:xfrm rot="10800000">
            <a:off x="6296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2" name="Rectangle 281"/>
          <p:cNvSpPr/>
          <p:nvPr/>
        </p:nvSpPr>
        <p:spPr>
          <a:xfrm rot="10800000" flipV="1">
            <a:off x="4105275" y="4702175"/>
            <a:ext cx="279400" cy="534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4" name="Rectangle 283"/>
          <p:cNvSpPr/>
          <p:nvPr/>
        </p:nvSpPr>
        <p:spPr>
          <a:xfrm rot="10800000" flipV="1">
            <a:off x="4532313" y="4702175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5" name="Oval 284"/>
          <p:cNvSpPr/>
          <p:nvPr/>
        </p:nvSpPr>
        <p:spPr>
          <a:xfrm rot="10800000">
            <a:off x="4899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stCxn id="285" idx="2"/>
            <a:endCxn id="281" idx="6"/>
          </p:cNvCxnSpPr>
          <p:nvPr/>
        </p:nvCxnSpPr>
        <p:spPr>
          <a:xfrm>
            <a:off x="5008563" y="5248275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5" idx="3"/>
            <a:endCxn id="291" idx="7"/>
          </p:cNvCxnSpPr>
          <p:nvPr/>
        </p:nvCxnSpPr>
        <p:spPr>
          <a:xfrm rot="5400000" flipH="1" flipV="1">
            <a:off x="4936332" y="5071269"/>
            <a:ext cx="192087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 rot="10800000">
            <a:off x="4745038" y="4911725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>
            <a:off x="5056188" y="49133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3" name="Straight Connector 292"/>
          <p:cNvCxnSpPr>
            <a:stCxn id="290" idx="2"/>
            <a:endCxn id="291" idx="6"/>
          </p:cNvCxnSpPr>
          <p:nvPr/>
        </p:nvCxnSpPr>
        <p:spPr>
          <a:xfrm>
            <a:off x="4854575" y="4970463"/>
            <a:ext cx="201613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85" idx="6"/>
            <a:endCxn id="295" idx="2"/>
          </p:cNvCxnSpPr>
          <p:nvPr/>
        </p:nvCxnSpPr>
        <p:spPr>
          <a:xfrm rot="10800000">
            <a:off x="4451350" y="5240338"/>
            <a:ext cx="447675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/>
          <p:cNvSpPr/>
          <p:nvPr/>
        </p:nvSpPr>
        <p:spPr>
          <a:xfrm rot="10800000">
            <a:off x="4343400" y="51800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 rot="10800000" flipV="1">
            <a:off x="4641850" y="4548188"/>
            <a:ext cx="1296988" cy="45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232025" y="4429125"/>
            <a:ext cx="2359025" cy="80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951288" y="39608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177" name="Straight Connector 176"/>
          <p:cNvCxnSpPr>
            <a:stCxn id="291" idx="4"/>
          </p:cNvCxnSpPr>
          <p:nvPr/>
        </p:nvCxnSpPr>
        <p:spPr>
          <a:xfrm rot="16200000" flipV="1">
            <a:off x="4608513" y="4411662"/>
            <a:ext cx="484188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reeform 189"/>
          <p:cNvSpPr/>
          <p:nvPr/>
        </p:nvSpPr>
        <p:spPr>
          <a:xfrm>
            <a:off x="4749800" y="3506788"/>
            <a:ext cx="941388" cy="723900"/>
          </a:xfrm>
          <a:custGeom>
            <a:avLst/>
            <a:gdLst>
              <a:gd name="connsiteX0" fmla="*/ 0 w 941695"/>
              <a:gd name="connsiteY0" fmla="*/ 723331 h 723331"/>
              <a:gd name="connsiteX1" fmla="*/ 204716 w 941695"/>
              <a:gd name="connsiteY1" fmla="*/ 177421 h 723331"/>
              <a:gd name="connsiteX2" fmla="*/ 941695 w 941695"/>
              <a:gd name="connsiteY2" fmla="*/ 0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5" h="723331">
                <a:moveTo>
                  <a:pt x="0" y="723331"/>
                </a:moveTo>
                <a:cubicBezTo>
                  <a:pt x="23883" y="510653"/>
                  <a:pt x="47767" y="297976"/>
                  <a:pt x="204716" y="177421"/>
                </a:cubicBezTo>
                <a:cubicBezTo>
                  <a:pt x="361665" y="56866"/>
                  <a:pt x="651680" y="28433"/>
                  <a:pt x="941695" y="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Freeform 190"/>
          <p:cNvSpPr/>
          <p:nvPr/>
        </p:nvSpPr>
        <p:spPr>
          <a:xfrm>
            <a:off x="1801813" y="1746250"/>
            <a:ext cx="722312" cy="1243013"/>
          </a:xfrm>
          <a:custGeom>
            <a:avLst/>
            <a:gdLst>
              <a:gd name="connsiteX0" fmla="*/ 723332 w 723332"/>
              <a:gd name="connsiteY0" fmla="*/ 0 h 1241947"/>
              <a:gd name="connsiteX1" fmla="*/ 0 w 723332"/>
              <a:gd name="connsiteY1" fmla="*/ 1241947 h 1241947"/>
              <a:gd name="connsiteX2" fmla="*/ 0 w 723332"/>
              <a:gd name="connsiteY2" fmla="*/ 1241947 h 124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332" h="1241947">
                <a:moveTo>
                  <a:pt x="723332" y="0"/>
                </a:moveTo>
                <a:lnTo>
                  <a:pt x="0" y="1241947"/>
                </a:lnTo>
                <a:lnTo>
                  <a:pt x="0" y="1241947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5076825" y="1638300"/>
            <a:ext cx="190500" cy="885825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5895975" y="1609725"/>
            <a:ext cx="436563" cy="874713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7588250" y="1665288"/>
            <a:ext cx="382588" cy="750887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246063" y="2728913"/>
            <a:ext cx="2128837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4244975" y="941388"/>
            <a:ext cx="2128838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637213" y="968375"/>
            <a:ext cx="212883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7261225" y="996950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5691188" y="3016250"/>
            <a:ext cx="212883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4, 0]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87"/>
          <p:cNvSpPr/>
          <p:nvPr/>
        </p:nvSpPr>
        <p:spPr>
          <a:xfrm>
            <a:off x="1787525" y="4298950"/>
            <a:ext cx="6223000" cy="1036638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2771" name="Group 322"/>
          <p:cNvGrpSpPr>
            <a:grpSpLocks/>
          </p:cNvGrpSpPr>
          <p:nvPr/>
        </p:nvGrpSpPr>
        <p:grpSpPr bwMode="auto">
          <a:xfrm>
            <a:off x="587375" y="3779838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2772" name="Group 317"/>
          <p:cNvGrpSpPr>
            <a:grpSpLocks/>
          </p:cNvGrpSpPr>
          <p:nvPr/>
        </p:nvGrpSpPr>
        <p:grpSpPr bwMode="auto">
          <a:xfrm>
            <a:off x="750888" y="1036638"/>
            <a:ext cx="3070225" cy="641350"/>
            <a:chOff x="709684" y="4408227"/>
            <a:chExt cx="3070746" cy="641445"/>
          </a:xfrm>
        </p:grpSpPr>
        <p:sp>
          <p:nvSpPr>
            <p:cNvPr id="319" name="Rectangle 318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2773" name="Group 308"/>
          <p:cNvGrpSpPr>
            <a:grpSpLocks/>
          </p:cNvGrpSpPr>
          <p:nvPr/>
        </p:nvGrpSpPr>
        <p:grpSpPr bwMode="auto">
          <a:xfrm>
            <a:off x="4546600" y="1889125"/>
            <a:ext cx="4217988" cy="987425"/>
            <a:chOff x="4547186" y="5246585"/>
            <a:chExt cx="4216804" cy="987957"/>
          </a:xfrm>
        </p:grpSpPr>
        <p:sp>
          <p:nvSpPr>
            <p:cNvPr id="311" name="Rectangle 310"/>
            <p:cNvSpPr/>
            <p:nvPr/>
          </p:nvSpPr>
          <p:spPr>
            <a:xfrm>
              <a:off x="4547186" y="5251351"/>
              <a:ext cx="423744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5402609" y="5246585"/>
              <a:ext cx="423743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A6F021-8F8E-46EB-8124-03AB135245E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Illustration of our algorithm</a:t>
            </a:r>
          </a:p>
        </p:txBody>
      </p:sp>
      <p:grpSp>
        <p:nvGrpSpPr>
          <p:cNvPr id="32778" name="Group 56"/>
          <p:cNvGrpSpPr>
            <a:grpSpLocks/>
          </p:cNvGrpSpPr>
          <p:nvPr/>
        </p:nvGrpSpPr>
        <p:grpSpPr bwMode="auto">
          <a:xfrm>
            <a:off x="0" y="3813175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5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25875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25875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094163"/>
            <a:ext cx="277812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607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25875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576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576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25875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195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094163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391025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402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100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211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78288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29050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2" y="4250531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78288"/>
            <a:ext cx="117475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75188"/>
            <a:ext cx="261937" cy="3095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67250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195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087813"/>
            <a:ext cx="22161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83857"/>
            <a:ext cx="211137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14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32809" idx="2"/>
            <a:endCxn id="74" idx="6"/>
          </p:cNvCxnSpPr>
          <p:nvPr/>
        </p:nvCxnSpPr>
        <p:spPr>
          <a:xfrm rot="5400000">
            <a:off x="3122613" y="4221162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259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5989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0" y="3979863"/>
            <a:ext cx="239713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087813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29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09" name="Rectangle 130"/>
          <p:cNvSpPr>
            <a:spLocks noChangeArrowheads="1"/>
          </p:cNvSpPr>
          <p:nvPr/>
        </p:nvSpPr>
        <p:spPr bwMode="auto">
          <a:xfrm>
            <a:off x="3392488" y="4019550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04813" y="996950"/>
            <a:ext cx="3738562" cy="1841500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2811" name="Group 56"/>
          <p:cNvGrpSpPr>
            <a:grpSpLocks/>
          </p:cNvGrpSpPr>
          <p:nvPr/>
        </p:nvGrpSpPr>
        <p:grpSpPr bwMode="auto">
          <a:xfrm>
            <a:off x="258763" y="1058863"/>
            <a:ext cx="8612187" cy="1706562"/>
            <a:chOff x="191068" y="4694830"/>
            <a:chExt cx="8611738" cy="1705977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4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191068" y="6400807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054" y="4694830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441325" y="1073150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802063" y="1073150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971550" y="1339850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8" name="Oval 157"/>
          <p:cNvSpPr/>
          <p:nvPr/>
        </p:nvSpPr>
        <p:spPr>
          <a:xfrm>
            <a:off x="1603375" y="1006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9" name="Straight Connector 158"/>
          <p:cNvCxnSpPr>
            <a:stCxn id="158" idx="2"/>
            <a:endCxn id="160" idx="6"/>
          </p:cNvCxnSpPr>
          <p:nvPr/>
        </p:nvCxnSpPr>
        <p:spPr>
          <a:xfrm rot="10800000">
            <a:off x="814388" y="1073150"/>
            <a:ext cx="78898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04850" y="10048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697288" y="1004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2" name="Straight Connector 161"/>
          <p:cNvCxnSpPr>
            <a:stCxn id="161" idx="2"/>
            <a:endCxn id="158" idx="6"/>
          </p:cNvCxnSpPr>
          <p:nvPr/>
        </p:nvCxnSpPr>
        <p:spPr>
          <a:xfrm rot="10800000" flipV="1">
            <a:off x="1712913" y="1073150"/>
            <a:ext cx="1984375" cy="1588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3" name="Oval 162"/>
          <p:cNvSpPr/>
          <p:nvPr/>
        </p:nvSpPr>
        <p:spPr>
          <a:xfrm>
            <a:off x="1203325" y="12652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86125" y="1339850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1470025" y="1636713"/>
            <a:ext cx="273050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677988" y="15859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508125" y="1255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733550" y="1268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9" name="Straight Connector 168"/>
          <p:cNvCxnSpPr>
            <a:stCxn id="167" idx="2"/>
            <a:endCxn id="163" idx="6"/>
          </p:cNvCxnSpPr>
          <p:nvPr/>
        </p:nvCxnSpPr>
        <p:spPr>
          <a:xfrm rot="10800000" flipV="1">
            <a:off x="1312863" y="13239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58" idx="2"/>
            <a:endCxn id="167" idx="0"/>
          </p:cNvCxnSpPr>
          <p:nvPr/>
        </p:nvCxnSpPr>
        <p:spPr>
          <a:xfrm rot="10800000" flipV="1">
            <a:off x="1562100" y="10747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8" idx="4"/>
            <a:endCxn id="166" idx="7"/>
          </p:cNvCxnSpPr>
          <p:nvPr/>
        </p:nvCxnSpPr>
        <p:spPr>
          <a:xfrm rot="5400000">
            <a:off x="1678782" y="1497806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68" idx="2"/>
          </p:cNvCxnSpPr>
          <p:nvPr/>
        </p:nvCxnSpPr>
        <p:spPr>
          <a:xfrm>
            <a:off x="1617663" y="1323975"/>
            <a:ext cx="115887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2930525" y="1636713"/>
            <a:ext cx="261938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1985963" y="1627188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5" name="Oval 174"/>
          <p:cNvSpPr/>
          <p:nvPr/>
        </p:nvSpPr>
        <p:spPr>
          <a:xfrm>
            <a:off x="2693988" y="1266825"/>
            <a:ext cx="109537" cy="1349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8" name="Straight Connector 177"/>
          <p:cNvCxnSpPr>
            <a:stCxn id="175" idx="2"/>
            <a:endCxn id="168" idx="6"/>
          </p:cNvCxnSpPr>
          <p:nvPr/>
        </p:nvCxnSpPr>
        <p:spPr>
          <a:xfrm rot="10800000" flipV="1">
            <a:off x="1843088" y="1333500"/>
            <a:ext cx="8509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5" idx="3"/>
            <a:endCxn id="182" idx="7"/>
          </p:cNvCxnSpPr>
          <p:nvPr/>
        </p:nvCxnSpPr>
        <p:spPr>
          <a:xfrm rot="5400000">
            <a:off x="2547938" y="1430338"/>
            <a:ext cx="20955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2206625" y="15748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1" name="Straight Connector 180"/>
          <p:cNvCxnSpPr>
            <a:stCxn id="182" idx="6"/>
            <a:endCxn id="183" idx="2"/>
          </p:cNvCxnSpPr>
          <p:nvPr/>
        </p:nvCxnSpPr>
        <p:spPr>
          <a:xfrm flipV="1">
            <a:off x="2611438" y="1628775"/>
            <a:ext cx="271462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2501900" y="15732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82900" y="1560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>
            <a:stCxn id="180" idx="6"/>
            <a:endCxn id="182" idx="2"/>
          </p:cNvCxnSpPr>
          <p:nvPr/>
        </p:nvCxnSpPr>
        <p:spPr>
          <a:xfrm flipV="1">
            <a:off x="2316163" y="1641475"/>
            <a:ext cx="18573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75" idx="6"/>
            <a:endCxn id="186" idx="2"/>
          </p:cNvCxnSpPr>
          <p:nvPr/>
        </p:nvCxnSpPr>
        <p:spPr>
          <a:xfrm>
            <a:off x="2803525" y="1333500"/>
            <a:ext cx="411163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3214688" y="127635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5476875" y="1957388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4610100" y="196850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1" name="Oval 200"/>
          <p:cNvSpPr/>
          <p:nvPr/>
        </p:nvSpPr>
        <p:spPr>
          <a:xfrm>
            <a:off x="5721350" y="26908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3" name="Straight Connector 202"/>
          <p:cNvCxnSpPr>
            <a:stCxn id="205" idx="7"/>
            <a:endCxn id="204" idx="2"/>
          </p:cNvCxnSpPr>
          <p:nvPr/>
        </p:nvCxnSpPr>
        <p:spPr>
          <a:xfrm rot="5400000" flipH="1" flipV="1">
            <a:off x="4177506" y="2580482"/>
            <a:ext cx="474663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4843463" y="2703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894138" y="32258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8" name="Straight Connector 207"/>
          <p:cNvCxnSpPr>
            <a:stCxn id="205" idx="6"/>
            <a:endCxn id="201" idx="2"/>
          </p:cNvCxnSpPr>
          <p:nvPr/>
        </p:nvCxnSpPr>
        <p:spPr>
          <a:xfrm flipV="1">
            <a:off x="4002088" y="2759075"/>
            <a:ext cx="1719262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82" idx="5"/>
            <a:endCxn id="205" idx="2"/>
          </p:cNvCxnSpPr>
          <p:nvPr/>
        </p:nvCxnSpPr>
        <p:spPr>
          <a:xfrm rot="16200000" flipH="1">
            <a:off x="2442369" y="184229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6146800" y="2236788"/>
            <a:ext cx="287338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1" name="Oval 210"/>
          <p:cNvSpPr/>
          <p:nvPr/>
        </p:nvSpPr>
        <p:spPr>
          <a:xfrm>
            <a:off x="6378575" y="217170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8404225" y="2236788"/>
            <a:ext cx="276225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8002588" y="2503488"/>
            <a:ext cx="249237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5" name="Oval 214"/>
          <p:cNvSpPr/>
          <p:nvPr/>
        </p:nvSpPr>
        <p:spPr>
          <a:xfrm>
            <a:off x="7812088" y="2171700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6" name="Straight Connector 215"/>
          <p:cNvCxnSpPr>
            <a:stCxn id="215" idx="2"/>
            <a:endCxn id="211" idx="6"/>
          </p:cNvCxnSpPr>
          <p:nvPr/>
        </p:nvCxnSpPr>
        <p:spPr>
          <a:xfrm rot="10800000">
            <a:off x="6488113" y="223043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15" idx="3"/>
            <a:endCxn id="220" idx="7"/>
          </p:cNvCxnSpPr>
          <p:nvPr/>
        </p:nvCxnSpPr>
        <p:spPr>
          <a:xfrm rot="5400000">
            <a:off x="7674769" y="2312194"/>
            <a:ext cx="19208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/>
          <p:cNvSpPr/>
          <p:nvPr/>
        </p:nvSpPr>
        <p:spPr>
          <a:xfrm>
            <a:off x="7931150" y="2449513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7620000" y="24479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1" name="Straight Connector 220"/>
          <p:cNvCxnSpPr>
            <a:stCxn id="219" idx="2"/>
            <a:endCxn id="220" idx="6"/>
          </p:cNvCxnSpPr>
          <p:nvPr/>
        </p:nvCxnSpPr>
        <p:spPr>
          <a:xfrm rot="10800000">
            <a:off x="7729538" y="250666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215" idx="6"/>
            <a:endCxn id="224" idx="2"/>
          </p:cNvCxnSpPr>
          <p:nvPr/>
        </p:nvCxnSpPr>
        <p:spPr>
          <a:xfrm>
            <a:off x="7921625" y="2230438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>
            <a:off x="8332788" y="2179638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" name="Straight Connector 224"/>
          <p:cNvCxnSpPr>
            <a:stCxn id="205" idx="5"/>
            <a:endCxn id="220" idx="3"/>
          </p:cNvCxnSpPr>
          <p:nvPr/>
        </p:nvCxnSpPr>
        <p:spPr>
          <a:xfrm rot="5400000" flipH="1" flipV="1">
            <a:off x="5414962" y="1120776"/>
            <a:ext cx="792163" cy="36496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63" name="Rectangle 225"/>
          <p:cNvSpPr>
            <a:spLocks noChangeArrowheads="1"/>
          </p:cNvSpPr>
          <p:nvPr/>
        </p:nvSpPr>
        <p:spPr bwMode="auto">
          <a:xfrm>
            <a:off x="2249488" y="12652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44164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3181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7023100" y="24288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997200" y="296862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81500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657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7629525" y="4341813"/>
            <a:ext cx="292100" cy="8048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2" name="Oval 241"/>
          <p:cNvSpPr/>
          <p:nvPr/>
        </p:nvSpPr>
        <p:spPr>
          <a:xfrm>
            <a:off x="7577138" y="43037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ular Callout 245"/>
          <p:cNvSpPr/>
          <p:nvPr/>
        </p:nvSpPr>
        <p:spPr>
          <a:xfrm>
            <a:off x="0" y="5664200"/>
            <a:ext cx="9144000" cy="61277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=[7, 5, 4, 0] denotes that partition of the tree with root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has 3 elements.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0 at the end 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denotes the last element with 4 layers is saturated.</a:t>
            </a:r>
          </a:p>
        </p:txBody>
      </p:sp>
      <p:sp>
        <p:nvSpPr>
          <p:cNvPr id="263" name="Rectangle 262"/>
          <p:cNvSpPr/>
          <p:nvPr/>
        </p:nvSpPr>
        <p:spPr>
          <a:xfrm>
            <a:off x="1412875" y="51466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71975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49775" y="42926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876" name="Rectangle 277"/>
          <p:cNvSpPr>
            <a:spLocks noChangeArrowheads="1"/>
          </p:cNvSpPr>
          <p:nvPr/>
        </p:nvSpPr>
        <p:spPr bwMode="auto">
          <a:xfrm>
            <a:off x="7323138" y="4030663"/>
            <a:ext cx="352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9" name="Rectangle 278"/>
          <p:cNvSpPr/>
          <p:nvPr/>
        </p:nvSpPr>
        <p:spPr>
          <a:xfrm rot="10800000" flipV="1">
            <a:off x="6351588" y="4691063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1" name="Oval 280"/>
          <p:cNvSpPr/>
          <p:nvPr/>
        </p:nvSpPr>
        <p:spPr>
          <a:xfrm rot="10800000">
            <a:off x="6296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2" name="Rectangle 281"/>
          <p:cNvSpPr/>
          <p:nvPr/>
        </p:nvSpPr>
        <p:spPr>
          <a:xfrm rot="10800000" flipV="1">
            <a:off x="4105275" y="4702175"/>
            <a:ext cx="279400" cy="534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4" name="Rectangle 283"/>
          <p:cNvSpPr/>
          <p:nvPr/>
        </p:nvSpPr>
        <p:spPr>
          <a:xfrm rot="10800000" flipV="1">
            <a:off x="4532313" y="4702175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5" name="Oval 284"/>
          <p:cNvSpPr/>
          <p:nvPr/>
        </p:nvSpPr>
        <p:spPr>
          <a:xfrm rot="10800000">
            <a:off x="4899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stCxn id="285" idx="2"/>
            <a:endCxn id="281" idx="6"/>
          </p:cNvCxnSpPr>
          <p:nvPr/>
        </p:nvCxnSpPr>
        <p:spPr>
          <a:xfrm>
            <a:off x="5008563" y="5248275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5" idx="3"/>
            <a:endCxn id="291" idx="7"/>
          </p:cNvCxnSpPr>
          <p:nvPr/>
        </p:nvCxnSpPr>
        <p:spPr>
          <a:xfrm rot="5400000" flipH="1" flipV="1">
            <a:off x="4936332" y="5071269"/>
            <a:ext cx="192087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 rot="10800000">
            <a:off x="4745038" y="4911725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>
            <a:off x="5056188" y="49133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3" name="Straight Connector 292"/>
          <p:cNvCxnSpPr>
            <a:stCxn id="290" idx="2"/>
            <a:endCxn id="291" idx="6"/>
          </p:cNvCxnSpPr>
          <p:nvPr/>
        </p:nvCxnSpPr>
        <p:spPr>
          <a:xfrm>
            <a:off x="4854575" y="4970463"/>
            <a:ext cx="201613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85" idx="6"/>
            <a:endCxn id="295" idx="2"/>
          </p:cNvCxnSpPr>
          <p:nvPr/>
        </p:nvCxnSpPr>
        <p:spPr>
          <a:xfrm rot="10800000">
            <a:off x="4451350" y="5240338"/>
            <a:ext cx="447675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/>
          <p:cNvSpPr/>
          <p:nvPr/>
        </p:nvSpPr>
        <p:spPr>
          <a:xfrm rot="10800000">
            <a:off x="4343400" y="51800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 rot="10800000" flipV="1">
            <a:off x="4641850" y="4548188"/>
            <a:ext cx="1296988" cy="45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232025" y="4429125"/>
            <a:ext cx="2359025" cy="80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951288" y="39608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177" name="Straight Connector 176"/>
          <p:cNvCxnSpPr>
            <a:stCxn id="291" idx="4"/>
          </p:cNvCxnSpPr>
          <p:nvPr/>
        </p:nvCxnSpPr>
        <p:spPr>
          <a:xfrm rot="16200000" flipV="1">
            <a:off x="4608513" y="4411662"/>
            <a:ext cx="484188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Freeform 189"/>
          <p:cNvSpPr/>
          <p:nvPr/>
        </p:nvSpPr>
        <p:spPr>
          <a:xfrm>
            <a:off x="4749800" y="3506788"/>
            <a:ext cx="941388" cy="723900"/>
          </a:xfrm>
          <a:custGeom>
            <a:avLst/>
            <a:gdLst>
              <a:gd name="connsiteX0" fmla="*/ 0 w 941695"/>
              <a:gd name="connsiteY0" fmla="*/ 723331 h 723331"/>
              <a:gd name="connsiteX1" fmla="*/ 204716 w 941695"/>
              <a:gd name="connsiteY1" fmla="*/ 177421 h 723331"/>
              <a:gd name="connsiteX2" fmla="*/ 941695 w 941695"/>
              <a:gd name="connsiteY2" fmla="*/ 0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5" h="723331">
                <a:moveTo>
                  <a:pt x="0" y="723331"/>
                </a:moveTo>
                <a:cubicBezTo>
                  <a:pt x="23883" y="510653"/>
                  <a:pt x="47767" y="297976"/>
                  <a:pt x="204716" y="177421"/>
                </a:cubicBezTo>
                <a:cubicBezTo>
                  <a:pt x="361665" y="56866"/>
                  <a:pt x="651680" y="28433"/>
                  <a:pt x="941695" y="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Freeform 190"/>
          <p:cNvSpPr/>
          <p:nvPr/>
        </p:nvSpPr>
        <p:spPr>
          <a:xfrm>
            <a:off x="1801813" y="1746250"/>
            <a:ext cx="722312" cy="1243013"/>
          </a:xfrm>
          <a:custGeom>
            <a:avLst/>
            <a:gdLst>
              <a:gd name="connsiteX0" fmla="*/ 723332 w 723332"/>
              <a:gd name="connsiteY0" fmla="*/ 0 h 1241947"/>
              <a:gd name="connsiteX1" fmla="*/ 0 w 723332"/>
              <a:gd name="connsiteY1" fmla="*/ 1241947 h 1241947"/>
              <a:gd name="connsiteX2" fmla="*/ 0 w 723332"/>
              <a:gd name="connsiteY2" fmla="*/ 1241947 h 124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332" h="1241947">
                <a:moveTo>
                  <a:pt x="723332" y="0"/>
                </a:moveTo>
                <a:lnTo>
                  <a:pt x="0" y="1241947"/>
                </a:lnTo>
                <a:lnTo>
                  <a:pt x="0" y="1241947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5076825" y="1638300"/>
            <a:ext cx="190500" cy="885825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5895975" y="1609725"/>
            <a:ext cx="436563" cy="874713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7588250" y="1665288"/>
            <a:ext cx="382588" cy="750887"/>
          </a:xfrm>
          <a:custGeom>
            <a:avLst/>
            <a:gdLst>
              <a:gd name="connsiteX0" fmla="*/ 0 w 191069"/>
              <a:gd name="connsiteY0" fmla="*/ 1009935 h 1009935"/>
              <a:gd name="connsiteX1" fmla="*/ 191069 w 191069"/>
              <a:gd name="connsiteY1" fmla="*/ 0 h 1009935"/>
              <a:gd name="connsiteX2" fmla="*/ 191069 w 191069"/>
              <a:gd name="connsiteY2" fmla="*/ 0 h 10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69" h="1009935">
                <a:moveTo>
                  <a:pt x="0" y="1009935"/>
                </a:moveTo>
                <a:lnTo>
                  <a:pt x="191069" y="0"/>
                </a:lnTo>
                <a:lnTo>
                  <a:pt x="191069" y="0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246063" y="2728913"/>
            <a:ext cx="2128837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2, 0]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4244975" y="941388"/>
            <a:ext cx="2128838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5637213" y="968375"/>
            <a:ext cx="212883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r3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=[4]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7261225" y="996950"/>
            <a:ext cx="2128838" cy="790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r4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=[3, 2]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5691188" y="3016250"/>
            <a:ext cx="2128837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=[7, 5, 4, 0]</a:t>
            </a:r>
          </a:p>
        </p:txBody>
      </p:sp>
      <p:sp>
        <p:nvSpPr>
          <p:cNvPr id="202" name="Rounded Rectangular Callout 201"/>
          <p:cNvSpPr/>
          <p:nvPr/>
        </p:nvSpPr>
        <p:spPr>
          <a:xfrm>
            <a:off x="0" y="996950"/>
            <a:ext cx="9144000" cy="1909763"/>
          </a:xfrm>
          <a:prstGeom prst="wedgeRoundRectCallout">
            <a:avLst>
              <a:gd name="adj1" fmla="val 24311"/>
              <a:gd name="adj2" fmla="val 706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The final list is obtained by modifying the list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 L</a:t>
            </a:r>
            <a:r>
              <a:rPr lang="en-US" sz="2000" i="1" baseline="-25000" dirty="0">
                <a:latin typeface="Times New Roman" pitchFamily="18" charset="0"/>
                <a:ea typeface="+mj-ea"/>
                <a:cs typeface="Times New Roman" pitchFamily="18" charset="0"/>
              </a:rPr>
              <a:t>r1</a:t>
            </a:r>
            <a:r>
              <a:rPr lang="en-US" sz="20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of the largest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All the cases in our algorithm   are described by some operations on the lists.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We prove that the number of operations after all the steps are O(n) in total.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8BC24-5A93-40A7-9AA7-E4ECFF4C64BC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Proof for Optimality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365250"/>
            <a:ext cx="8475663" cy="96837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Assume that for a tree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our algorithm constructs a layered drawing with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-layers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4654550"/>
            <a:ext cx="8434388" cy="130968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prove that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layers are necessary for any layered drawing of T, even if we allow edges to be drawn with poly-line segments.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901700" y="2906713"/>
            <a:ext cx="11731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801019" y="4039394"/>
            <a:ext cx="120173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95250" y="3452813"/>
            <a:ext cx="3071813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392488" y="3244850"/>
            <a:ext cx="5751512" cy="460375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drawing is a minimum-layer drawing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C7DDF-6835-4528-9267-55C78C0AF62B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Proof for Optimality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009650"/>
            <a:ext cx="9144000" cy="10239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Assume that, each of the drawings of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takes at most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layers.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our algorithm draws the tree 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+1 layers, we prove that one of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following conditions (a) or (b) is true.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2398713"/>
            <a:ext cx="9144000" cy="903287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buFontTx/>
              <a:buAutoNum type="alphaLcParenBoth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 are at least three different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the tree where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of these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requires at least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layers in any layered drawing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5459413"/>
            <a:ext cx="9144000" cy="73660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this condition,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+1 layers are necessary [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Suderman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2005]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1985963" y="3165475"/>
            <a:ext cx="3644900" cy="2162175"/>
            <a:chOff x="948803" y="1158890"/>
            <a:chExt cx="3643953" cy="2161966"/>
          </a:xfrm>
        </p:grpSpPr>
        <p:sp>
          <p:nvSpPr>
            <p:cNvPr id="34830" name="Line 21"/>
            <p:cNvSpPr>
              <a:spLocks noChangeShapeType="1"/>
            </p:cNvSpPr>
            <p:nvPr/>
          </p:nvSpPr>
          <p:spPr bwMode="auto">
            <a:xfrm flipH="1" flipV="1">
              <a:off x="2472804" y="1644456"/>
              <a:ext cx="16002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Line 43"/>
            <p:cNvSpPr>
              <a:spLocks noChangeShapeType="1"/>
            </p:cNvSpPr>
            <p:nvPr/>
          </p:nvSpPr>
          <p:spPr bwMode="auto">
            <a:xfrm flipV="1">
              <a:off x="1710804" y="1644456"/>
              <a:ext cx="7620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Line 21"/>
            <p:cNvSpPr>
              <a:spLocks noChangeShapeType="1"/>
            </p:cNvSpPr>
            <p:nvPr/>
          </p:nvSpPr>
          <p:spPr bwMode="auto">
            <a:xfrm flipH="1" flipV="1">
              <a:off x="2472804" y="1644456"/>
              <a:ext cx="5334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3" name="Line 22"/>
            <p:cNvSpPr>
              <a:spLocks noChangeShapeType="1"/>
            </p:cNvSpPr>
            <p:nvPr/>
          </p:nvSpPr>
          <p:spPr bwMode="auto">
            <a:xfrm flipH="1">
              <a:off x="1101204" y="1644456"/>
              <a:ext cx="13716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Line 26"/>
            <p:cNvSpPr>
              <a:spLocks noChangeShapeType="1"/>
            </p:cNvSpPr>
            <p:nvPr/>
          </p:nvSpPr>
          <p:spPr bwMode="auto">
            <a:xfrm flipV="1">
              <a:off x="2168004" y="1644456"/>
              <a:ext cx="304800" cy="45720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AutoShape 33"/>
            <p:cNvSpPr>
              <a:spLocks noChangeArrowheads="1"/>
            </p:cNvSpPr>
            <p:nvPr/>
          </p:nvSpPr>
          <p:spPr bwMode="auto">
            <a:xfrm>
              <a:off x="14822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34836" name="Oval 34"/>
            <p:cNvSpPr>
              <a:spLocks noChangeArrowheads="1"/>
            </p:cNvSpPr>
            <p:nvPr/>
          </p:nvSpPr>
          <p:spPr bwMode="auto">
            <a:xfrm>
              <a:off x="16346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b="1" i="1">
                <a:latin typeface="Palatino Linotype" pitchFamily="18" charset="0"/>
              </a:endParaRPr>
            </a:p>
          </p:txBody>
        </p:sp>
        <p:sp>
          <p:nvSpPr>
            <p:cNvPr id="34837" name="AutoShape 37"/>
            <p:cNvSpPr>
              <a:spLocks noChangeArrowheads="1"/>
            </p:cNvSpPr>
            <p:nvPr/>
          </p:nvSpPr>
          <p:spPr bwMode="auto">
            <a:xfrm>
              <a:off x="948803" y="2101655"/>
              <a:ext cx="320343" cy="859061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34838" name="Oval 38"/>
            <p:cNvSpPr>
              <a:spLocks noChangeArrowheads="1"/>
            </p:cNvSpPr>
            <p:nvPr/>
          </p:nvSpPr>
          <p:spPr bwMode="auto">
            <a:xfrm>
              <a:off x="10250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b="1" i="1">
                <a:latin typeface="Palatino Linotype" pitchFamily="18" charset="0"/>
              </a:endParaRPr>
            </a:p>
          </p:txBody>
        </p:sp>
        <p:sp>
          <p:nvSpPr>
            <p:cNvPr id="34839" name="AutoShape 39"/>
            <p:cNvSpPr>
              <a:spLocks noChangeArrowheads="1"/>
            </p:cNvSpPr>
            <p:nvPr/>
          </p:nvSpPr>
          <p:spPr bwMode="auto">
            <a:xfrm>
              <a:off x="2015604" y="2101655"/>
              <a:ext cx="304420" cy="995472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34840" name="Oval 40"/>
            <p:cNvSpPr>
              <a:spLocks noChangeArrowheads="1"/>
            </p:cNvSpPr>
            <p:nvPr/>
          </p:nvSpPr>
          <p:spPr bwMode="auto">
            <a:xfrm>
              <a:off x="20918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b="1" i="1">
                <a:latin typeface="Palatino Linotype" pitchFamily="18" charset="0"/>
              </a:endParaRPr>
            </a:p>
          </p:txBody>
        </p:sp>
        <p:sp>
          <p:nvSpPr>
            <p:cNvPr id="34841" name="AutoShape 41"/>
            <p:cNvSpPr>
              <a:spLocks noChangeArrowheads="1"/>
            </p:cNvSpPr>
            <p:nvPr/>
          </p:nvSpPr>
          <p:spPr bwMode="auto">
            <a:xfrm>
              <a:off x="39206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34842" name="Oval 42"/>
            <p:cNvSpPr>
              <a:spLocks noChangeArrowheads="1"/>
            </p:cNvSpPr>
            <p:nvPr/>
          </p:nvSpPr>
          <p:spPr bwMode="auto">
            <a:xfrm>
              <a:off x="39968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b="1" i="1">
                <a:latin typeface="Palatino Linotype" pitchFamily="18" charset="0"/>
              </a:endParaRPr>
            </a:p>
          </p:txBody>
        </p:sp>
        <p:sp>
          <p:nvSpPr>
            <p:cNvPr id="34843" name="Line 47"/>
            <p:cNvSpPr>
              <a:spLocks noChangeShapeType="1"/>
            </p:cNvSpPr>
            <p:nvPr/>
          </p:nvSpPr>
          <p:spPr bwMode="auto">
            <a:xfrm flipH="1" flipV="1">
              <a:off x="3234804" y="2711256"/>
              <a:ext cx="609600" cy="0"/>
            </a:xfrm>
            <a:prstGeom prst="line">
              <a:avLst/>
            </a:prstGeom>
            <a:noFill/>
            <a:ln w="50800" cap="rnd">
              <a:solidFill>
                <a:srgbClr val="A5002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Rectangle 48"/>
            <p:cNvSpPr>
              <a:spLocks noChangeArrowheads="1"/>
            </p:cNvSpPr>
            <p:nvPr/>
          </p:nvSpPr>
          <p:spPr bwMode="auto">
            <a:xfrm>
              <a:off x="1168316" y="184907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r>
                <a:rPr lang="en-US" sz="2000" baseline="-25000">
                  <a:latin typeface="Palatino Linotype" pitchFamily="18" charset="0"/>
                </a:rPr>
                <a:t>1</a:t>
              </a:r>
            </a:p>
          </p:txBody>
        </p:sp>
        <p:sp>
          <p:nvSpPr>
            <p:cNvPr id="34845" name="Rectangle 51"/>
            <p:cNvSpPr>
              <a:spLocks noChangeArrowheads="1"/>
            </p:cNvSpPr>
            <p:nvPr/>
          </p:nvSpPr>
          <p:spPr bwMode="auto">
            <a:xfrm>
              <a:off x="2244204" y="17968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r>
                <a:rPr lang="en-US" sz="2000" baseline="-25000">
                  <a:latin typeface="Palatino Linotype" pitchFamily="18" charset="0"/>
                </a:rPr>
                <a:t>3</a:t>
              </a:r>
            </a:p>
          </p:txBody>
        </p:sp>
        <p:sp>
          <p:nvSpPr>
            <p:cNvPr id="34846" name="Rectangle 52"/>
            <p:cNvSpPr>
              <a:spLocks noChangeArrowheads="1"/>
            </p:cNvSpPr>
            <p:nvPr/>
          </p:nvSpPr>
          <p:spPr bwMode="auto">
            <a:xfrm>
              <a:off x="4135556" y="1767228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r>
                <a:rPr lang="en-US" sz="2000" i="1" baseline="-25000">
                  <a:latin typeface="Palatino Linotype" pitchFamily="18" charset="0"/>
                </a:rPr>
                <a:t>d</a:t>
              </a:r>
            </a:p>
          </p:txBody>
        </p:sp>
        <p:sp>
          <p:nvSpPr>
            <p:cNvPr id="34847" name="AutoShape 39"/>
            <p:cNvSpPr>
              <a:spLocks noChangeArrowheads="1"/>
            </p:cNvSpPr>
            <p:nvPr/>
          </p:nvSpPr>
          <p:spPr bwMode="auto">
            <a:xfrm>
              <a:off x="2853804" y="2101656"/>
              <a:ext cx="304800" cy="1219200"/>
            </a:xfrm>
            <a:prstGeom prst="roundRect">
              <a:avLst>
                <a:gd name="adj" fmla="val 31481"/>
              </a:avLst>
            </a:prstGeom>
            <a:solidFill>
              <a:srgbClr val="9595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i="1" baseline="-2500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34848" name="Oval 40"/>
            <p:cNvSpPr>
              <a:spLocks noChangeArrowheads="1"/>
            </p:cNvSpPr>
            <p:nvPr/>
          </p:nvSpPr>
          <p:spPr bwMode="auto">
            <a:xfrm>
              <a:off x="2930004" y="2025456"/>
              <a:ext cx="152400" cy="152400"/>
            </a:xfrm>
            <a:prstGeom prst="ellipse">
              <a:avLst/>
            </a:prstGeom>
            <a:solidFill>
              <a:srgbClr val="33C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3200" b="1" i="1">
                <a:latin typeface="Palatino Linotype" pitchFamily="18" charset="0"/>
              </a:endParaRPr>
            </a:p>
          </p:txBody>
        </p:sp>
        <p:sp>
          <p:nvSpPr>
            <p:cNvPr id="34849" name="Rectangle 51"/>
            <p:cNvSpPr>
              <a:spLocks noChangeArrowheads="1"/>
            </p:cNvSpPr>
            <p:nvPr/>
          </p:nvSpPr>
          <p:spPr bwMode="auto">
            <a:xfrm>
              <a:off x="3082404" y="1873056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r>
                <a:rPr lang="en-US" sz="2000" baseline="-25000">
                  <a:latin typeface="Palatino Linotype" pitchFamily="18" charset="0"/>
                </a:rPr>
                <a:t>4</a:t>
              </a:r>
            </a:p>
          </p:txBody>
        </p:sp>
        <p:sp>
          <p:nvSpPr>
            <p:cNvPr id="34850" name="Rectangle 50"/>
            <p:cNvSpPr>
              <a:spLocks noChangeArrowheads="1"/>
            </p:cNvSpPr>
            <p:nvPr/>
          </p:nvSpPr>
          <p:spPr bwMode="auto">
            <a:xfrm>
              <a:off x="1717703" y="1895505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r>
                <a:rPr lang="en-US" sz="2000" baseline="-25000">
                  <a:latin typeface="Palatino Linotype" pitchFamily="18" charset="0"/>
                </a:rPr>
                <a:t>2 </a:t>
              </a:r>
            </a:p>
          </p:txBody>
        </p:sp>
        <p:sp>
          <p:nvSpPr>
            <p:cNvPr id="34851" name="Rectangle 50"/>
            <p:cNvSpPr>
              <a:spLocks noChangeArrowheads="1"/>
            </p:cNvSpPr>
            <p:nvPr/>
          </p:nvSpPr>
          <p:spPr bwMode="auto">
            <a:xfrm>
              <a:off x="2045249" y="1158890"/>
              <a:ext cx="4572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latin typeface="Palatino Linotype" pitchFamily="18" charset="0"/>
                </a:rPr>
                <a:t>r</a:t>
              </a:r>
              <a:endParaRPr lang="en-US" sz="2000" baseline="-25000">
                <a:latin typeface="Palatino Linotype" pitchFamily="18" charset="0"/>
              </a:endParaRPr>
            </a:p>
          </p:txBody>
        </p:sp>
      </p:grpSp>
      <p:sp>
        <p:nvSpPr>
          <p:cNvPr id="34826" name="Oval 28"/>
          <p:cNvSpPr>
            <a:spLocks noChangeArrowheads="1"/>
          </p:cNvSpPr>
          <p:nvPr/>
        </p:nvSpPr>
        <p:spPr bwMode="auto">
          <a:xfrm rot="8806972">
            <a:off x="3405188" y="3506788"/>
            <a:ext cx="219075" cy="22383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2800" b="1" i="1">
              <a:latin typeface="Palatino Linotype" pitchFamily="18" charset="0"/>
            </a:endParaRPr>
          </a:p>
        </p:txBody>
      </p:sp>
      <p:sp>
        <p:nvSpPr>
          <p:cNvPr id="34827" name="Rectangle 50"/>
          <p:cNvSpPr>
            <a:spLocks noChangeArrowheads="1"/>
          </p:cNvSpPr>
          <p:nvPr/>
        </p:nvSpPr>
        <p:spPr bwMode="auto">
          <a:xfrm>
            <a:off x="6604000" y="3560763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L</a:t>
            </a:r>
            <a:r>
              <a:rPr lang="en-US" sz="2000" i="1" baseline="-25000">
                <a:latin typeface="Palatino Linotype" pitchFamily="18" charset="0"/>
              </a:rPr>
              <a:t>r</a:t>
            </a:r>
            <a:r>
              <a:rPr lang="en-US" sz="2000" baseline="-25000">
                <a:latin typeface="Palatino Linotype" pitchFamily="18" charset="0"/>
              </a:rPr>
              <a:t>2 </a:t>
            </a:r>
            <a:r>
              <a:rPr lang="en-US" sz="2000">
                <a:latin typeface="Palatino Linotype" pitchFamily="18" charset="0"/>
              </a:rPr>
              <a:t>=[k,…]</a:t>
            </a:r>
            <a:endParaRPr lang="en-US" sz="2000" baseline="-25000">
              <a:latin typeface="Palatino Linotype" pitchFamily="18" charset="0"/>
            </a:endParaRPr>
          </a:p>
        </p:txBody>
      </p:sp>
      <p:sp>
        <p:nvSpPr>
          <p:cNvPr id="34828" name="Rectangle 50"/>
          <p:cNvSpPr>
            <a:spLocks noChangeArrowheads="1"/>
          </p:cNvSpPr>
          <p:nvPr/>
        </p:nvSpPr>
        <p:spPr bwMode="auto">
          <a:xfrm>
            <a:off x="6535738" y="4092575"/>
            <a:ext cx="4572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L</a:t>
            </a:r>
            <a:r>
              <a:rPr lang="en-US" sz="2000" i="1" baseline="-25000">
                <a:latin typeface="Palatino Linotype" pitchFamily="18" charset="0"/>
              </a:rPr>
              <a:t>r</a:t>
            </a:r>
            <a:r>
              <a:rPr lang="en-US" sz="2000" baseline="-25000">
                <a:latin typeface="Palatino Linotype" pitchFamily="18" charset="0"/>
              </a:rPr>
              <a:t>4</a:t>
            </a:r>
            <a:r>
              <a:rPr lang="en-US" sz="2000">
                <a:latin typeface="Palatino Linotype" pitchFamily="18" charset="0"/>
              </a:rPr>
              <a:t>= [k,…]</a:t>
            </a:r>
            <a:endParaRPr lang="en-US" sz="2000" baseline="-25000">
              <a:latin typeface="Palatino Linotype" pitchFamily="18" charset="0"/>
            </a:endParaRPr>
          </a:p>
        </p:txBody>
      </p:sp>
      <p:sp>
        <p:nvSpPr>
          <p:cNvPr id="34829" name="Rectangle 50"/>
          <p:cNvSpPr>
            <a:spLocks noChangeArrowheads="1"/>
          </p:cNvSpPr>
          <p:nvPr/>
        </p:nvSpPr>
        <p:spPr bwMode="auto">
          <a:xfrm>
            <a:off x="6535738" y="4665663"/>
            <a:ext cx="4572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L</a:t>
            </a:r>
            <a:r>
              <a:rPr lang="en-US" sz="2000" i="1" baseline="-25000">
                <a:latin typeface="Palatino Linotype" pitchFamily="18" charset="0"/>
              </a:rPr>
              <a:t>r</a:t>
            </a:r>
            <a:r>
              <a:rPr lang="en-US" sz="2000" baseline="-25000">
                <a:latin typeface="Palatino Linotype" pitchFamily="18" charset="0"/>
              </a:rPr>
              <a:t>d</a:t>
            </a:r>
            <a:r>
              <a:rPr lang="en-US" sz="2000">
                <a:latin typeface="Palatino Linotype" pitchFamily="18" charset="0"/>
              </a:rPr>
              <a:t>= [k,…]</a:t>
            </a:r>
            <a:endParaRPr lang="en-US" sz="2000" baseline="-2500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2"/>
          <p:cNvSpPr>
            <a:spLocks noChangeArrowheads="1"/>
          </p:cNvSpPr>
          <p:nvPr/>
        </p:nvSpPr>
        <p:spPr bwMode="auto">
          <a:xfrm>
            <a:off x="1760538" y="3678238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v</a:t>
            </a:r>
            <a:endParaRPr lang="en-US" sz="2000" i="1" baseline="-25000">
              <a:latin typeface="Palatino Linotype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F907F-511E-4825-BB4E-B0C15258C90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Proof for Optimality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009650"/>
            <a:ext cx="9144000" cy="10239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Assume that, each of the drawings of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takes at most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layers.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out algorithm draws the tree 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+1 layers, we prove that one of 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following conditions (a) or (b) is true.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2292350"/>
            <a:ext cx="9348788" cy="1392238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(b) There is a path in the tree where the deletion of the three vertices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u, v, 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on the path</a:t>
            </a: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yields six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such that </a:t>
            </a: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- two of them requires at least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layers (obtained from the deletion of v),</a:t>
            </a:r>
          </a:p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- and the other four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requires at least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-1 layers (obtained from the deletion of u and w).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5622925"/>
            <a:ext cx="9144000" cy="73660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this condition,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+1 layers are necessary (proof  is based on the above figure).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rot="10800000">
            <a:off x="436563" y="4176713"/>
            <a:ext cx="3589337" cy="26987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866775" y="41179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014538" y="40862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303588" y="41322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4" name="Straight Connector 73"/>
          <p:cNvCxnSpPr>
            <a:stCxn id="71" idx="5"/>
            <a:endCxn id="96" idx="1"/>
          </p:cNvCxnSpPr>
          <p:nvPr/>
        </p:nvCxnSpPr>
        <p:spPr>
          <a:xfrm rot="16200000" flipH="1">
            <a:off x="1021557" y="4171156"/>
            <a:ext cx="112712" cy="2381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2" idx="6"/>
            <a:endCxn id="94" idx="1"/>
          </p:cNvCxnSpPr>
          <p:nvPr/>
        </p:nvCxnSpPr>
        <p:spPr>
          <a:xfrm>
            <a:off x="2124075" y="4154488"/>
            <a:ext cx="93663" cy="1603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3" idx="5"/>
            <a:endCxn id="92" idx="2"/>
          </p:cNvCxnSpPr>
          <p:nvPr/>
        </p:nvCxnSpPr>
        <p:spPr>
          <a:xfrm rot="16200000" flipH="1">
            <a:off x="3444081" y="4202907"/>
            <a:ext cx="160337" cy="25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3" idx="3"/>
            <a:endCxn id="93" idx="7"/>
          </p:cNvCxnSpPr>
          <p:nvPr/>
        </p:nvCxnSpPr>
        <p:spPr>
          <a:xfrm rot="5400000">
            <a:off x="3103563" y="4167188"/>
            <a:ext cx="133350" cy="2984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2" idx="2"/>
            <a:endCxn id="95" idx="7"/>
          </p:cNvCxnSpPr>
          <p:nvPr/>
        </p:nvCxnSpPr>
        <p:spPr>
          <a:xfrm rot="10800000" flipV="1">
            <a:off x="1924050" y="4154488"/>
            <a:ext cx="90488" cy="139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1" idx="3"/>
            <a:endCxn id="97" idx="6"/>
          </p:cNvCxnSpPr>
          <p:nvPr/>
        </p:nvCxnSpPr>
        <p:spPr>
          <a:xfrm rot="5400000">
            <a:off x="676275" y="4189413"/>
            <a:ext cx="161925" cy="25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1222375" y="4386263"/>
            <a:ext cx="219075" cy="777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61950" y="4365625"/>
            <a:ext cx="217488" cy="777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668463" y="4354513"/>
            <a:ext cx="227012" cy="94932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2265363" y="4365625"/>
            <a:ext cx="204787" cy="960438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755900" y="4411663"/>
            <a:ext cx="219075" cy="777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703638" y="4411663"/>
            <a:ext cx="217487" cy="777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3651250" y="43418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928938" y="43640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201863" y="42957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830388" y="42735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1181100" y="43275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2288" y="43275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72" name="Rectangle 52"/>
          <p:cNvSpPr>
            <a:spLocks noChangeArrowheads="1"/>
          </p:cNvSpPr>
          <p:nvPr/>
        </p:nvSpPr>
        <p:spPr bwMode="auto">
          <a:xfrm>
            <a:off x="628650" y="3692525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u</a:t>
            </a:r>
            <a:endParaRPr lang="en-US" sz="2000" i="1" baseline="-25000">
              <a:latin typeface="Palatino Linotype" pitchFamily="18" charset="0"/>
            </a:endParaRPr>
          </a:p>
        </p:txBody>
      </p:sp>
      <p:sp>
        <p:nvSpPr>
          <p:cNvPr id="35873" name="Rectangle 52"/>
          <p:cNvSpPr>
            <a:spLocks noChangeArrowheads="1"/>
          </p:cNvSpPr>
          <p:nvPr/>
        </p:nvSpPr>
        <p:spPr bwMode="auto">
          <a:xfrm>
            <a:off x="3016250" y="3732213"/>
            <a:ext cx="4572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w</a:t>
            </a:r>
            <a:endParaRPr lang="en-US" sz="2000" i="1" baseline="-25000">
              <a:latin typeface="Palatino Linotype" pitchFamily="18" charset="0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4954588" y="4094163"/>
            <a:ext cx="40259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954588" y="4352925"/>
            <a:ext cx="4025900" cy="14288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954588" y="4625975"/>
            <a:ext cx="4025900" cy="14288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954588" y="4886325"/>
            <a:ext cx="40259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940300" y="5159375"/>
            <a:ext cx="40259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tangle 42"/>
          <p:cNvSpPr/>
          <p:nvPr/>
        </p:nvSpPr>
        <p:spPr>
          <a:xfrm>
            <a:off x="5186363" y="4094163"/>
            <a:ext cx="217487" cy="1077912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8624888" y="4108450"/>
            <a:ext cx="219075" cy="1077913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581650" y="4094163"/>
            <a:ext cx="246063" cy="7921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249988" y="4094163"/>
            <a:ext cx="246062" cy="7921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861300" y="4352925"/>
            <a:ext cx="190500" cy="8334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8366125" y="4352925"/>
            <a:ext cx="190500" cy="8334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527675" y="50911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980113" y="48196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8177213" y="42878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rot="16200000" flipH="1">
            <a:off x="4987925" y="4510088"/>
            <a:ext cx="996950" cy="1651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813425" y="4886325"/>
            <a:ext cx="436563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 flipH="1">
            <a:off x="8229600" y="4189413"/>
            <a:ext cx="0" cy="355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 65"/>
          <p:cNvSpPr/>
          <p:nvPr/>
        </p:nvSpPr>
        <p:spPr>
          <a:xfrm>
            <a:off x="5637213" y="4367213"/>
            <a:ext cx="2606675" cy="804862"/>
          </a:xfrm>
          <a:custGeom>
            <a:avLst/>
            <a:gdLst>
              <a:gd name="connsiteX0" fmla="*/ 0 w 2606722"/>
              <a:gd name="connsiteY0" fmla="*/ 805218 h 818866"/>
              <a:gd name="connsiteX1" fmla="*/ 1228298 w 2606722"/>
              <a:gd name="connsiteY1" fmla="*/ 818866 h 818866"/>
              <a:gd name="connsiteX2" fmla="*/ 1678674 w 2606722"/>
              <a:gd name="connsiteY2" fmla="*/ 259307 h 818866"/>
              <a:gd name="connsiteX3" fmla="*/ 2606722 w 2606722"/>
              <a:gd name="connsiteY3" fmla="*/ 0 h 818866"/>
              <a:gd name="connsiteX0" fmla="*/ 0 w 2606722"/>
              <a:gd name="connsiteY0" fmla="*/ 805218 h 805218"/>
              <a:gd name="connsiteX1" fmla="*/ 1610436 w 2606722"/>
              <a:gd name="connsiteY1" fmla="*/ 545911 h 805218"/>
              <a:gd name="connsiteX2" fmla="*/ 1678674 w 2606722"/>
              <a:gd name="connsiteY2" fmla="*/ 259307 h 805218"/>
              <a:gd name="connsiteX3" fmla="*/ 2606722 w 2606722"/>
              <a:gd name="connsiteY3" fmla="*/ 0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6722" h="805218">
                <a:moveTo>
                  <a:pt x="0" y="805218"/>
                </a:moveTo>
                <a:lnTo>
                  <a:pt x="1610436" y="545911"/>
                </a:lnTo>
                <a:lnTo>
                  <a:pt x="1678674" y="259307"/>
                </a:lnTo>
                <a:lnTo>
                  <a:pt x="2606722" y="0"/>
                </a:lnTo>
              </a:path>
            </a:pathLst>
          </a:cu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8" name="Straight Connector 67"/>
          <p:cNvCxnSpPr>
            <a:stCxn id="51" idx="3"/>
          </p:cNvCxnSpPr>
          <p:nvPr/>
        </p:nvCxnSpPr>
        <p:spPr>
          <a:xfrm rot="5400000">
            <a:off x="5753100" y="4860925"/>
            <a:ext cx="166688" cy="319088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93" name="Rectangle 52"/>
          <p:cNvSpPr>
            <a:spLocks noChangeArrowheads="1"/>
          </p:cNvSpPr>
          <p:nvPr/>
        </p:nvSpPr>
        <p:spPr bwMode="auto">
          <a:xfrm>
            <a:off x="5922963" y="4456113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u</a:t>
            </a:r>
            <a:endParaRPr lang="en-US" sz="2000" i="1" baseline="-25000">
              <a:latin typeface="Palatino Linotype" pitchFamily="18" charset="0"/>
            </a:endParaRPr>
          </a:p>
        </p:txBody>
      </p:sp>
      <p:sp>
        <p:nvSpPr>
          <p:cNvPr id="35894" name="Rectangle 52"/>
          <p:cNvSpPr>
            <a:spLocks noChangeArrowheads="1"/>
          </p:cNvSpPr>
          <p:nvPr/>
        </p:nvSpPr>
        <p:spPr bwMode="auto">
          <a:xfrm>
            <a:off x="5459413" y="4987925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v</a:t>
            </a:r>
            <a:endParaRPr lang="en-US" sz="2000" i="1" baseline="-25000">
              <a:latin typeface="Palatino Linotype" pitchFamily="18" charset="0"/>
            </a:endParaRPr>
          </a:p>
        </p:txBody>
      </p:sp>
      <p:sp>
        <p:nvSpPr>
          <p:cNvPr id="35895" name="Rectangle 52"/>
          <p:cNvSpPr>
            <a:spLocks noChangeArrowheads="1"/>
          </p:cNvSpPr>
          <p:nvPr/>
        </p:nvSpPr>
        <p:spPr bwMode="auto">
          <a:xfrm>
            <a:off x="8229600" y="3992563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latin typeface="Palatino Linotype" pitchFamily="18" charset="0"/>
              </a:rPr>
              <a:t>w</a:t>
            </a:r>
            <a:endParaRPr lang="en-US" sz="2000" i="1" baseline="-25000">
              <a:latin typeface="Palatino Linotype" pitchFamily="18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5637213" y="4135438"/>
            <a:ext cx="2987675" cy="995362"/>
          </a:xfrm>
          <a:custGeom>
            <a:avLst/>
            <a:gdLst>
              <a:gd name="connsiteX0" fmla="*/ 0 w 2988860"/>
              <a:gd name="connsiteY0" fmla="*/ 996286 h 996286"/>
              <a:gd name="connsiteX1" fmla="*/ 1119117 w 2988860"/>
              <a:gd name="connsiteY1" fmla="*/ 777922 h 996286"/>
              <a:gd name="connsiteX2" fmla="*/ 1241947 w 2988860"/>
              <a:gd name="connsiteY2" fmla="*/ 232012 h 996286"/>
              <a:gd name="connsiteX3" fmla="*/ 2988860 w 2988860"/>
              <a:gd name="connsiteY3" fmla="*/ 0 h 99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8860" h="996286">
                <a:moveTo>
                  <a:pt x="0" y="996286"/>
                </a:moveTo>
                <a:lnTo>
                  <a:pt x="1119117" y="777922"/>
                </a:lnTo>
                <a:lnTo>
                  <a:pt x="1241947" y="232012"/>
                </a:lnTo>
                <a:lnTo>
                  <a:pt x="2988860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0AEE0-F4CE-4781-ABB6-DFDD7162D4AC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Conclusion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900113"/>
            <a:ext cx="9144000" cy="5459412"/>
          </a:xfrm>
          <a:prstGeom prst="roundRect">
            <a:avLst>
              <a:gd name="adj" fmla="val 1066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this paper we have given an algorithm to compute minimum-layer drawings of trees.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-------------------------------------------------------------</a:t>
            </a:r>
          </a:p>
          <a:p>
            <a:pPr marL="457200" indent="-457200" algn="ctr" fontAlgn="auto">
              <a:spcAft>
                <a:spcPts val="0"/>
              </a:spcAf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Future works may include </a:t>
            </a:r>
          </a:p>
          <a:p>
            <a:pPr marL="457200" lvl="2" indent="-457200" fontAlgn="auto">
              <a:spcAft>
                <a:spcPts val="0"/>
              </a:spcAf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371600" lvl="4" indent="-4572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Minimum-layer drawings of ordered trees.</a:t>
            </a:r>
          </a:p>
          <a:p>
            <a:pPr marL="1371600" lvl="4" indent="-4572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1371600" lvl="4" indent="-4572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Minimum-layer drawings of other classes</a:t>
            </a:r>
          </a:p>
          <a:p>
            <a:pPr marL="1371600" lvl="4" indent="-457200" fontAlgn="auto"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	of planar graphs richer than trees.</a:t>
            </a:r>
          </a:p>
          <a:p>
            <a:pPr marL="1371600" lvl="4" indent="-457200" fontAlgn="auto">
              <a:spcAft>
                <a:spcPts val="0"/>
              </a:spcAf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 fontAlgn="auto">
              <a:spcAft>
                <a:spcPts val="0"/>
              </a:spcAft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592B9-BB74-4DD7-B30A-DC1D6E3B6C4B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Thank you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56"/>
          <p:cNvGrpSpPr>
            <a:grpSpLocks/>
          </p:cNvGrpSpPr>
          <p:nvPr/>
        </p:nvGrpSpPr>
        <p:grpSpPr bwMode="auto">
          <a:xfrm>
            <a:off x="341313" y="1658938"/>
            <a:ext cx="4094162" cy="1433512"/>
            <a:chOff x="205354" y="4694830"/>
            <a:chExt cx="8597452" cy="1433021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5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689" y="4694830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66690-68D2-4817-B1C4-08B01333F390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How to Choose a Suitable Root?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1039813" y="1939925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3" name="Oval 162"/>
          <p:cNvSpPr/>
          <p:nvPr/>
        </p:nvSpPr>
        <p:spPr>
          <a:xfrm>
            <a:off x="1271588" y="18653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2889250" y="1939925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1565275" y="1963738"/>
            <a:ext cx="263525" cy="113506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758950" y="19272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114550" y="15827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1" name="Straight Connector 170"/>
          <p:cNvCxnSpPr>
            <a:stCxn id="168" idx="3"/>
            <a:endCxn id="166" idx="7"/>
          </p:cNvCxnSpPr>
          <p:nvPr/>
        </p:nvCxnSpPr>
        <p:spPr>
          <a:xfrm rot="5400000">
            <a:off x="1867694" y="1683544"/>
            <a:ext cx="249238" cy="27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3" idx="6"/>
            <a:endCxn id="168" idx="2"/>
          </p:cNvCxnSpPr>
          <p:nvPr/>
        </p:nvCxnSpPr>
        <p:spPr>
          <a:xfrm flipV="1">
            <a:off x="1381125" y="1651000"/>
            <a:ext cx="733425" cy="282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2"/>
            <a:endCxn id="38929" idx="2"/>
          </p:cNvCxnSpPr>
          <p:nvPr/>
        </p:nvCxnSpPr>
        <p:spPr>
          <a:xfrm rot="10800000">
            <a:off x="2146300" y="1647825"/>
            <a:ext cx="671513" cy="296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2817813" y="18764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29" name="Rectangle 225"/>
          <p:cNvSpPr>
            <a:spLocks noChangeArrowheads="1"/>
          </p:cNvSpPr>
          <p:nvPr/>
        </p:nvSpPr>
        <p:spPr bwMode="auto">
          <a:xfrm>
            <a:off x="1989138" y="1279525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41313" y="3589338"/>
            <a:ext cx="8202612" cy="2511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: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the proof of necessity, each of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R,S,T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at least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layers. Thus the final drawing takes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 layers. We can safely choose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 the desired root vertex and this drawing is itself the desired drawing. Otherwise, say choosing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a root gives a drawing with less than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 layers. But it is not possible since in any drawing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R,S,T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at least B</a:t>
            </a:r>
            <a:r>
              <a: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layers.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940300" y="1868488"/>
            <a:ext cx="3876675" cy="7921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minimum-layer root visible drawing obtained by taking a vertex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arbitrarily as a root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Right Brace 221"/>
          <p:cNvSpPr/>
          <p:nvPr/>
        </p:nvSpPr>
        <p:spPr>
          <a:xfrm>
            <a:off x="4489450" y="1460500"/>
            <a:ext cx="328613" cy="16922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3" name="Rectangle 225"/>
          <p:cNvSpPr>
            <a:spLocks noChangeArrowheads="1"/>
          </p:cNvSpPr>
          <p:nvPr/>
        </p:nvSpPr>
        <p:spPr bwMode="auto">
          <a:xfrm>
            <a:off x="1062038" y="1552575"/>
            <a:ext cx="388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38934" name="Rectangle 225"/>
          <p:cNvSpPr>
            <a:spLocks noChangeArrowheads="1"/>
          </p:cNvSpPr>
          <p:nvPr/>
        </p:nvSpPr>
        <p:spPr bwMode="auto">
          <a:xfrm>
            <a:off x="1881188" y="1797050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38935" name="Rectangle 225"/>
          <p:cNvSpPr>
            <a:spLocks noChangeArrowheads="1"/>
          </p:cNvSpPr>
          <p:nvPr/>
        </p:nvSpPr>
        <p:spPr bwMode="auto">
          <a:xfrm>
            <a:off x="2590800" y="1838325"/>
            <a:ext cx="38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3476625" y="1966913"/>
            <a:ext cx="290513" cy="8715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937" name="Rectangle 225"/>
          <p:cNvSpPr>
            <a:spLocks noChangeArrowheads="1"/>
          </p:cNvSpPr>
          <p:nvPr/>
        </p:nvSpPr>
        <p:spPr bwMode="auto">
          <a:xfrm>
            <a:off x="3408363" y="1552575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8" name="Oval 237"/>
          <p:cNvSpPr/>
          <p:nvPr/>
        </p:nvSpPr>
        <p:spPr>
          <a:xfrm>
            <a:off x="3379788" y="19192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39" name="Straight Connector 238"/>
          <p:cNvCxnSpPr>
            <a:stCxn id="238" idx="1"/>
            <a:endCxn id="38929" idx="2"/>
          </p:cNvCxnSpPr>
          <p:nvPr/>
        </p:nvCxnSpPr>
        <p:spPr>
          <a:xfrm rot="16200000" flipV="1">
            <a:off x="2624932" y="1169193"/>
            <a:ext cx="292100" cy="12493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56"/>
          <p:cNvGrpSpPr>
            <a:grpSpLocks/>
          </p:cNvGrpSpPr>
          <p:nvPr/>
        </p:nvGrpSpPr>
        <p:grpSpPr bwMode="auto">
          <a:xfrm>
            <a:off x="341313" y="1658938"/>
            <a:ext cx="4094162" cy="1433512"/>
            <a:chOff x="205354" y="4694830"/>
            <a:chExt cx="8597452" cy="1433021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5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689" y="4694830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67201-18C4-46EF-8EDF-3EBD2B703BE0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How to Choose a Suitable Root?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777875" y="1939925"/>
            <a:ext cx="53816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aseline="-250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3" name="Oval 162"/>
          <p:cNvSpPr/>
          <p:nvPr/>
        </p:nvSpPr>
        <p:spPr>
          <a:xfrm>
            <a:off x="998538" y="18653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1565275" y="1963738"/>
            <a:ext cx="263525" cy="113506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758950" y="19272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1" name="Straight Connector 170"/>
          <p:cNvCxnSpPr>
            <a:endCxn id="166" idx="7"/>
          </p:cNvCxnSpPr>
          <p:nvPr/>
        </p:nvCxnSpPr>
        <p:spPr>
          <a:xfrm rot="5400000">
            <a:off x="1867694" y="1683544"/>
            <a:ext cx="249238" cy="27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3" idx="6"/>
          </p:cNvCxnSpPr>
          <p:nvPr/>
        </p:nvCxnSpPr>
        <p:spPr>
          <a:xfrm flipV="1">
            <a:off x="1108075" y="1651000"/>
            <a:ext cx="1006475" cy="282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9" name="Rectangle 225"/>
          <p:cNvSpPr>
            <a:spLocks noChangeArrowheads="1"/>
          </p:cNvSpPr>
          <p:nvPr/>
        </p:nvSpPr>
        <p:spPr bwMode="auto">
          <a:xfrm>
            <a:off x="1989138" y="1279525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41313" y="3698875"/>
            <a:ext cx="8202612" cy="3084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: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&gt;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does not have side visibility then, by the proof of necessity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 layers are necessary. We can safely choose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the desired root and this drawing is itself the desired drawing. The reason is R and S will ensure 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 layers for any other choice.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has side visibility then, by the proof of necessity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layers are necessary. We can safely choose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the desired root and this drawing is itself the desired drawing. The reason is R or S will ensure 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layers for any other choice.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51" name="Rectangle 225"/>
          <p:cNvSpPr>
            <a:spLocks noChangeArrowheads="1"/>
          </p:cNvSpPr>
          <p:nvPr/>
        </p:nvSpPr>
        <p:spPr bwMode="auto">
          <a:xfrm>
            <a:off x="652463" y="1565275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39952" name="Rectangle 225"/>
          <p:cNvSpPr>
            <a:spLocks noChangeArrowheads="1"/>
          </p:cNvSpPr>
          <p:nvPr/>
        </p:nvSpPr>
        <p:spPr bwMode="auto">
          <a:xfrm>
            <a:off x="1881188" y="1797050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89250" y="1939925"/>
            <a:ext cx="304800" cy="898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114550" y="15827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3" name="Straight Connector 32"/>
          <p:cNvCxnSpPr>
            <a:stCxn id="34" idx="2"/>
          </p:cNvCxnSpPr>
          <p:nvPr/>
        </p:nvCxnSpPr>
        <p:spPr>
          <a:xfrm rot="10800000">
            <a:off x="2146300" y="1647825"/>
            <a:ext cx="671513" cy="296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817813" y="18764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957" name="Rectangle 225"/>
          <p:cNvSpPr>
            <a:spLocks noChangeArrowheads="1"/>
          </p:cNvSpPr>
          <p:nvPr/>
        </p:nvSpPr>
        <p:spPr bwMode="auto">
          <a:xfrm>
            <a:off x="2590800" y="1838325"/>
            <a:ext cx="38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476625" y="1966913"/>
            <a:ext cx="276225" cy="5857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959" name="Rectangle 225"/>
          <p:cNvSpPr>
            <a:spLocks noChangeArrowheads="1"/>
          </p:cNvSpPr>
          <p:nvPr/>
        </p:nvSpPr>
        <p:spPr bwMode="auto">
          <a:xfrm>
            <a:off x="3354388" y="1565275"/>
            <a:ext cx="350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8" name="Oval 37"/>
          <p:cNvSpPr/>
          <p:nvPr/>
        </p:nvSpPr>
        <p:spPr>
          <a:xfrm>
            <a:off x="3379788" y="19192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8" idx="1"/>
          </p:cNvCxnSpPr>
          <p:nvPr/>
        </p:nvCxnSpPr>
        <p:spPr>
          <a:xfrm rot="16200000" flipV="1">
            <a:off x="2624932" y="1169193"/>
            <a:ext cx="292100" cy="12493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62" name="Group 56"/>
          <p:cNvGrpSpPr>
            <a:grpSpLocks/>
          </p:cNvGrpSpPr>
          <p:nvPr/>
        </p:nvGrpSpPr>
        <p:grpSpPr bwMode="auto">
          <a:xfrm>
            <a:off x="5049838" y="1919288"/>
            <a:ext cx="4087812" cy="1146175"/>
            <a:chOff x="205354" y="4982069"/>
            <a:chExt cx="8583165" cy="1145782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205354" y="4982069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205354" y="526772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205354" y="5581938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205354" y="5854895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205354" y="612785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486400" y="1912938"/>
            <a:ext cx="287338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aseline="-250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48" name="Oval 47"/>
          <p:cNvSpPr/>
          <p:nvPr/>
        </p:nvSpPr>
        <p:spPr>
          <a:xfrm>
            <a:off x="5707063" y="18383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273800" y="2211388"/>
            <a:ext cx="290513" cy="8731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508750" y="21320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1" name="Straight Connector 50"/>
          <p:cNvCxnSpPr>
            <a:endCxn id="50" idx="7"/>
          </p:cNvCxnSpPr>
          <p:nvPr/>
        </p:nvCxnSpPr>
        <p:spPr>
          <a:xfrm rot="5400000">
            <a:off x="6617494" y="1888332"/>
            <a:ext cx="247650" cy="277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6"/>
            <a:endCxn id="57" idx="2"/>
          </p:cNvCxnSpPr>
          <p:nvPr/>
        </p:nvCxnSpPr>
        <p:spPr>
          <a:xfrm>
            <a:off x="5816600" y="1906588"/>
            <a:ext cx="1006475" cy="174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69" name="Rectangle 225"/>
          <p:cNvSpPr>
            <a:spLocks noChangeArrowheads="1"/>
          </p:cNvSpPr>
          <p:nvPr/>
        </p:nvSpPr>
        <p:spPr bwMode="auto">
          <a:xfrm>
            <a:off x="6697663" y="1552575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970" name="Rectangle 225"/>
          <p:cNvSpPr>
            <a:spLocks noChangeArrowheads="1"/>
          </p:cNvSpPr>
          <p:nvPr/>
        </p:nvSpPr>
        <p:spPr bwMode="auto">
          <a:xfrm>
            <a:off x="5360988" y="1538288"/>
            <a:ext cx="388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39971" name="Rectangle 225"/>
          <p:cNvSpPr>
            <a:spLocks noChangeArrowheads="1"/>
          </p:cNvSpPr>
          <p:nvPr/>
        </p:nvSpPr>
        <p:spPr bwMode="auto">
          <a:xfrm>
            <a:off x="7448550" y="15382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597775" y="1912938"/>
            <a:ext cx="317500" cy="11572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7" name="Oval 56"/>
          <p:cNvSpPr/>
          <p:nvPr/>
        </p:nvSpPr>
        <p:spPr>
          <a:xfrm>
            <a:off x="6823075" y="18557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8" name="Straight Connector 57"/>
          <p:cNvCxnSpPr>
            <a:stCxn id="59" idx="2"/>
            <a:endCxn id="57" idx="6"/>
          </p:cNvCxnSpPr>
          <p:nvPr/>
        </p:nvCxnSpPr>
        <p:spPr>
          <a:xfrm rot="10800000" flipV="1">
            <a:off x="6932613" y="1917700"/>
            <a:ext cx="593725" cy="6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7526338" y="18494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976" name="Rectangle 225"/>
          <p:cNvSpPr>
            <a:spLocks noChangeArrowheads="1"/>
          </p:cNvSpPr>
          <p:nvPr/>
        </p:nvSpPr>
        <p:spPr bwMode="auto">
          <a:xfrm>
            <a:off x="6234113" y="1852613"/>
            <a:ext cx="39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175500" y="2227263"/>
            <a:ext cx="276225" cy="584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978" name="Rectangle 225"/>
          <p:cNvSpPr>
            <a:spLocks noChangeArrowheads="1"/>
          </p:cNvSpPr>
          <p:nvPr/>
        </p:nvSpPr>
        <p:spPr bwMode="auto">
          <a:xfrm>
            <a:off x="6780213" y="2125663"/>
            <a:ext cx="3508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3" name="Oval 62"/>
          <p:cNvSpPr/>
          <p:nvPr/>
        </p:nvSpPr>
        <p:spPr>
          <a:xfrm>
            <a:off x="7078663" y="21796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4" name="Straight Connector 63"/>
          <p:cNvCxnSpPr>
            <a:stCxn id="63" idx="1"/>
            <a:endCxn id="57" idx="5"/>
          </p:cNvCxnSpPr>
          <p:nvPr/>
        </p:nvCxnSpPr>
        <p:spPr>
          <a:xfrm rot="16200000" flipV="1">
            <a:off x="6892131" y="1996282"/>
            <a:ext cx="227013" cy="17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67"/>
          <p:cNvSpPr/>
          <p:nvPr/>
        </p:nvSpPr>
        <p:spPr>
          <a:xfrm>
            <a:off x="146050" y="3001963"/>
            <a:ext cx="236538" cy="928687"/>
          </a:xfrm>
          <a:custGeom>
            <a:avLst/>
            <a:gdLst>
              <a:gd name="connsiteX0" fmla="*/ 236561 w 236561"/>
              <a:gd name="connsiteY0" fmla="*/ 928048 h 928048"/>
              <a:gd name="connsiteX1" fmla="*/ 18197 w 236561"/>
              <a:gd name="connsiteY1" fmla="*/ 436729 h 928048"/>
              <a:gd name="connsiteX2" fmla="*/ 127379 w 236561"/>
              <a:gd name="connsiteY2" fmla="*/ 0 h 9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561" h="928048">
                <a:moveTo>
                  <a:pt x="236561" y="928048"/>
                </a:moveTo>
                <a:cubicBezTo>
                  <a:pt x="136477" y="759726"/>
                  <a:pt x="36394" y="591404"/>
                  <a:pt x="18197" y="436729"/>
                </a:cubicBezTo>
                <a:cubicBezTo>
                  <a:pt x="0" y="282054"/>
                  <a:pt x="63689" y="141027"/>
                  <a:pt x="127379" y="0"/>
                </a:cubicBezTo>
              </a:path>
            </a:pathLst>
          </a:cu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Freeform 68"/>
          <p:cNvSpPr/>
          <p:nvPr/>
        </p:nvSpPr>
        <p:spPr>
          <a:xfrm flipH="1">
            <a:off x="8029575" y="3275013"/>
            <a:ext cx="1131888" cy="2773362"/>
          </a:xfrm>
          <a:custGeom>
            <a:avLst/>
            <a:gdLst>
              <a:gd name="connsiteX0" fmla="*/ 236561 w 236561"/>
              <a:gd name="connsiteY0" fmla="*/ 928048 h 928048"/>
              <a:gd name="connsiteX1" fmla="*/ 18197 w 236561"/>
              <a:gd name="connsiteY1" fmla="*/ 436729 h 928048"/>
              <a:gd name="connsiteX2" fmla="*/ 127379 w 236561"/>
              <a:gd name="connsiteY2" fmla="*/ 0 h 928048"/>
              <a:gd name="connsiteX0" fmla="*/ 459056 w 459056"/>
              <a:gd name="connsiteY0" fmla="*/ 928048 h 928048"/>
              <a:gd name="connsiteX1" fmla="*/ 18197 w 459056"/>
              <a:gd name="connsiteY1" fmla="*/ 436729 h 928048"/>
              <a:gd name="connsiteX2" fmla="*/ 349874 w 459056"/>
              <a:gd name="connsiteY2" fmla="*/ 0 h 928048"/>
              <a:gd name="connsiteX0" fmla="*/ 468696 w 635715"/>
              <a:gd name="connsiteY0" fmla="*/ 868220 h 868220"/>
              <a:gd name="connsiteX1" fmla="*/ 27837 w 635715"/>
              <a:gd name="connsiteY1" fmla="*/ 376901 h 868220"/>
              <a:gd name="connsiteX2" fmla="*/ 635715 w 635715"/>
              <a:gd name="connsiteY2" fmla="*/ 0 h 868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5715" h="868220">
                <a:moveTo>
                  <a:pt x="468696" y="868220"/>
                </a:moveTo>
                <a:cubicBezTo>
                  <a:pt x="368612" y="699898"/>
                  <a:pt x="0" y="521604"/>
                  <a:pt x="27837" y="376901"/>
                </a:cubicBezTo>
                <a:cubicBezTo>
                  <a:pt x="55674" y="232198"/>
                  <a:pt x="572025" y="141027"/>
                  <a:pt x="635715" y="0"/>
                </a:cubicBezTo>
              </a:path>
            </a:pathLst>
          </a:cu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555C3-D214-4BE0-AA2C-5479F00C7ACB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How to Choose a Suitable Root?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41313" y="3698875"/>
            <a:ext cx="8202612" cy="3084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: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has side visibility then, by the proof of necessity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layers are necessary. We can safely choose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the desired root and this drawing is itself the desired drawing. The reason is R  will ensure  B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layers for any other choice.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does not have side visibility then the case is non trivial.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967" name="Group 56"/>
          <p:cNvGrpSpPr>
            <a:grpSpLocks/>
          </p:cNvGrpSpPr>
          <p:nvPr/>
        </p:nvGrpSpPr>
        <p:grpSpPr bwMode="auto">
          <a:xfrm>
            <a:off x="368300" y="1658938"/>
            <a:ext cx="4094163" cy="1433512"/>
            <a:chOff x="205354" y="4694830"/>
            <a:chExt cx="8597452" cy="1433021"/>
          </a:xfrm>
        </p:grpSpPr>
        <p:cxnSp>
          <p:nvCxnSpPr>
            <p:cNvPr id="66" name="Straight Connector 65"/>
            <p:cNvCxnSpPr/>
            <p:nvPr/>
          </p:nvCxnSpPr>
          <p:spPr>
            <a:xfrm flipV="1">
              <a:off x="205354" y="4982069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205354" y="526772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205354" y="5581938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205354" y="5854895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205354" y="6127851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18689" y="4694830"/>
              <a:ext cx="8584117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804863" y="1939925"/>
            <a:ext cx="287337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aseline="-250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73" name="Oval 72"/>
          <p:cNvSpPr/>
          <p:nvPr/>
        </p:nvSpPr>
        <p:spPr>
          <a:xfrm>
            <a:off x="1025525" y="18653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592263" y="2238375"/>
            <a:ext cx="290512" cy="8731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7213" y="2159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6" name="Straight Connector 75"/>
          <p:cNvCxnSpPr>
            <a:endCxn id="75" idx="7"/>
          </p:cNvCxnSpPr>
          <p:nvPr/>
        </p:nvCxnSpPr>
        <p:spPr>
          <a:xfrm rot="5400000">
            <a:off x="1935956" y="1915319"/>
            <a:ext cx="249238" cy="279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3" idx="6"/>
            <a:endCxn id="82" idx="2"/>
          </p:cNvCxnSpPr>
          <p:nvPr/>
        </p:nvCxnSpPr>
        <p:spPr>
          <a:xfrm>
            <a:off x="1135063" y="1933575"/>
            <a:ext cx="1008062" cy="17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4" name="Rectangle 225"/>
          <p:cNvSpPr>
            <a:spLocks noChangeArrowheads="1"/>
          </p:cNvSpPr>
          <p:nvPr/>
        </p:nvSpPr>
        <p:spPr bwMode="auto">
          <a:xfrm>
            <a:off x="2017713" y="1579563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975" name="Rectangle 225"/>
          <p:cNvSpPr>
            <a:spLocks noChangeArrowheads="1"/>
          </p:cNvSpPr>
          <p:nvPr/>
        </p:nvSpPr>
        <p:spPr bwMode="auto">
          <a:xfrm>
            <a:off x="679450" y="156527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sp>
        <p:nvSpPr>
          <p:cNvPr id="40976" name="Rectangle 225"/>
          <p:cNvSpPr>
            <a:spLocks noChangeArrowheads="1"/>
          </p:cNvSpPr>
          <p:nvPr/>
        </p:nvSpPr>
        <p:spPr bwMode="auto">
          <a:xfrm>
            <a:off x="2767013" y="156527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2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917825" y="1939925"/>
            <a:ext cx="315913" cy="11588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2" name="Oval 81"/>
          <p:cNvSpPr/>
          <p:nvPr/>
        </p:nvSpPr>
        <p:spPr>
          <a:xfrm>
            <a:off x="2143125" y="18827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84" idx="2"/>
            <a:endCxn id="82" idx="6"/>
          </p:cNvCxnSpPr>
          <p:nvPr/>
        </p:nvCxnSpPr>
        <p:spPr>
          <a:xfrm rot="10800000" flipV="1">
            <a:off x="2252663" y="1944688"/>
            <a:ext cx="593725" cy="63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2846388" y="18764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981" name="Rectangle 225"/>
          <p:cNvSpPr>
            <a:spLocks noChangeArrowheads="1"/>
          </p:cNvSpPr>
          <p:nvPr/>
        </p:nvSpPr>
        <p:spPr bwMode="auto">
          <a:xfrm>
            <a:off x="1552575" y="1879600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493963" y="2254250"/>
            <a:ext cx="276225" cy="584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83" name="Rectangle 225"/>
          <p:cNvSpPr>
            <a:spLocks noChangeArrowheads="1"/>
          </p:cNvSpPr>
          <p:nvPr/>
        </p:nvSpPr>
        <p:spPr bwMode="auto">
          <a:xfrm>
            <a:off x="2098675" y="2152650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8" name="Oval 87"/>
          <p:cNvSpPr/>
          <p:nvPr/>
        </p:nvSpPr>
        <p:spPr>
          <a:xfrm>
            <a:off x="2397125" y="22066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9" name="Straight Connector 88"/>
          <p:cNvCxnSpPr>
            <a:stCxn id="88" idx="1"/>
            <a:endCxn id="82" idx="5"/>
          </p:cNvCxnSpPr>
          <p:nvPr/>
        </p:nvCxnSpPr>
        <p:spPr>
          <a:xfrm rot="16200000" flipV="1">
            <a:off x="2210594" y="2024857"/>
            <a:ext cx="228600" cy="1762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6885A-227E-469D-9B34-4607E734D43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Motivation: Layout Design of Standard Cell</a:t>
            </a:r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388938" y="4216400"/>
            <a:ext cx="2967037" cy="2308225"/>
            <a:chOff x="388451" y="4215707"/>
            <a:chExt cx="2966989" cy="2309030"/>
          </a:xfrm>
        </p:grpSpPr>
        <p:sp>
          <p:nvSpPr>
            <p:cNvPr id="5204" name="Line 19"/>
            <p:cNvSpPr>
              <a:spLocks noChangeShapeType="1"/>
            </p:cNvSpPr>
            <p:nvPr/>
          </p:nvSpPr>
          <p:spPr bwMode="auto">
            <a:xfrm flipH="1">
              <a:off x="1006439" y="4616304"/>
              <a:ext cx="1132053" cy="13782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Line 20"/>
            <p:cNvSpPr>
              <a:spLocks noChangeShapeType="1"/>
            </p:cNvSpPr>
            <p:nvPr/>
          </p:nvSpPr>
          <p:spPr bwMode="auto">
            <a:xfrm flipH="1">
              <a:off x="513178" y="4766431"/>
              <a:ext cx="506198" cy="598227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Line 19"/>
            <p:cNvSpPr>
              <a:spLocks noChangeShapeType="1"/>
            </p:cNvSpPr>
            <p:nvPr/>
          </p:nvSpPr>
          <p:spPr bwMode="auto">
            <a:xfrm flipH="1">
              <a:off x="2045944" y="4356998"/>
              <a:ext cx="925062" cy="27657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Line 19"/>
            <p:cNvSpPr>
              <a:spLocks noChangeShapeType="1"/>
            </p:cNvSpPr>
            <p:nvPr/>
          </p:nvSpPr>
          <p:spPr bwMode="auto">
            <a:xfrm flipH="1" flipV="1">
              <a:off x="2059591" y="4647225"/>
              <a:ext cx="747642" cy="419456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Line 19"/>
            <p:cNvSpPr>
              <a:spLocks noChangeShapeType="1"/>
            </p:cNvSpPr>
            <p:nvPr/>
          </p:nvSpPr>
          <p:spPr bwMode="auto">
            <a:xfrm flipH="1">
              <a:off x="503746" y="5339637"/>
              <a:ext cx="979653" cy="58216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Line 19"/>
            <p:cNvSpPr>
              <a:spLocks noChangeShapeType="1"/>
            </p:cNvSpPr>
            <p:nvPr/>
          </p:nvSpPr>
          <p:spPr bwMode="auto">
            <a:xfrm flipH="1" flipV="1">
              <a:off x="506019" y="5413774"/>
              <a:ext cx="595243" cy="55365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Line 19"/>
            <p:cNvSpPr>
              <a:spLocks noChangeShapeType="1"/>
            </p:cNvSpPr>
            <p:nvPr/>
          </p:nvSpPr>
          <p:spPr bwMode="auto">
            <a:xfrm flipH="1" flipV="1">
              <a:off x="1040556" y="5921016"/>
              <a:ext cx="743094" cy="237486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Line 19"/>
            <p:cNvSpPr>
              <a:spLocks noChangeShapeType="1"/>
            </p:cNvSpPr>
            <p:nvPr/>
          </p:nvSpPr>
          <p:spPr bwMode="auto">
            <a:xfrm flipH="1">
              <a:off x="1054203" y="5667183"/>
              <a:ext cx="1411835" cy="267480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Line 19"/>
            <p:cNvSpPr>
              <a:spLocks noChangeShapeType="1"/>
            </p:cNvSpPr>
            <p:nvPr/>
          </p:nvSpPr>
          <p:spPr bwMode="auto">
            <a:xfrm flipH="1">
              <a:off x="2407605" y="5645558"/>
              <a:ext cx="863651" cy="4571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Line 19"/>
            <p:cNvSpPr>
              <a:spLocks noChangeShapeType="1"/>
            </p:cNvSpPr>
            <p:nvPr/>
          </p:nvSpPr>
          <p:spPr bwMode="auto">
            <a:xfrm>
              <a:off x="2452391" y="5680831"/>
              <a:ext cx="109181" cy="682388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14" name="Group 105"/>
            <p:cNvGrpSpPr>
              <a:grpSpLocks/>
            </p:cNvGrpSpPr>
            <p:nvPr/>
          </p:nvGrpSpPr>
          <p:grpSpPr bwMode="auto">
            <a:xfrm>
              <a:off x="388451" y="4215707"/>
              <a:ext cx="2966989" cy="2309030"/>
              <a:chOff x="733851" y="4103163"/>
              <a:chExt cx="2966989" cy="2309030"/>
            </a:xfrm>
          </p:grpSpPr>
          <p:sp>
            <p:nvSpPr>
              <p:cNvPr id="20" name="Oval 57"/>
              <p:cNvSpPr>
                <a:spLocks noChangeArrowheads="1"/>
              </p:cNvSpPr>
              <p:nvPr/>
            </p:nvSpPr>
            <p:spPr bwMode="auto">
              <a:xfrm>
                <a:off x="733851" y="5103637"/>
                <a:ext cx="276221" cy="300143"/>
              </a:xfrm>
              <a:prstGeom prst="ellips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Oval 57"/>
              <p:cNvSpPr>
                <a:spLocks noChangeArrowheads="1"/>
              </p:cNvSpPr>
              <p:nvPr/>
            </p:nvSpPr>
            <p:spPr bwMode="auto">
              <a:xfrm>
                <a:off x="1241843" y="4477944"/>
                <a:ext cx="274633" cy="301730"/>
              </a:xfrm>
              <a:prstGeom prst="ellipse">
                <a:avLst/>
              </a:prstGeom>
              <a:solidFill>
                <a:srgbClr val="0000CC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Oval 57"/>
              <p:cNvSpPr>
                <a:spLocks noChangeArrowheads="1"/>
              </p:cNvSpPr>
              <p:nvPr/>
            </p:nvSpPr>
            <p:spPr bwMode="auto">
              <a:xfrm>
                <a:off x="1665698" y="5067112"/>
                <a:ext cx="276221" cy="301730"/>
              </a:xfrm>
              <a:prstGeom prst="ellipse">
                <a:avLst/>
              </a:prstGeom>
              <a:solidFill>
                <a:srgbClr val="2DC8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Oval 57"/>
              <p:cNvSpPr>
                <a:spLocks noChangeArrowheads="1"/>
              </p:cNvSpPr>
              <p:nvPr/>
            </p:nvSpPr>
            <p:spPr bwMode="auto">
              <a:xfrm>
                <a:off x="1286292" y="5670572"/>
                <a:ext cx="276221" cy="300142"/>
              </a:xfrm>
              <a:prstGeom prst="ellipse">
                <a:avLst/>
              </a:prstGeom>
              <a:solidFill>
                <a:srgbClr val="FF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" name="Oval 57"/>
              <p:cNvSpPr>
                <a:spLocks noChangeArrowheads="1"/>
              </p:cNvSpPr>
              <p:nvPr/>
            </p:nvSpPr>
            <p:spPr bwMode="auto">
              <a:xfrm>
                <a:off x="1984781" y="5891311"/>
                <a:ext cx="276221" cy="300143"/>
              </a:xfrm>
              <a:prstGeom prst="ellipse">
                <a:avLst/>
              </a:prstGeom>
              <a:solidFill>
                <a:srgbClr val="92D05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Oval 57"/>
              <p:cNvSpPr>
                <a:spLocks noChangeArrowheads="1"/>
              </p:cNvSpPr>
              <p:nvPr/>
            </p:nvSpPr>
            <p:spPr bwMode="auto">
              <a:xfrm>
                <a:off x="2765818" y="6112051"/>
                <a:ext cx="274633" cy="300142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Oval 57"/>
              <p:cNvSpPr>
                <a:spLocks noChangeArrowheads="1"/>
              </p:cNvSpPr>
              <p:nvPr/>
            </p:nvSpPr>
            <p:spPr bwMode="auto">
              <a:xfrm>
                <a:off x="2672157" y="5403779"/>
                <a:ext cx="276221" cy="301730"/>
              </a:xfrm>
              <a:prstGeom prst="ellipse">
                <a:avLst/>
              </a:prstGeom>
              <a:solidFill>
                <a:srgbClr val="9900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7" name="Oval 57"/>
              <p:cNvSpPr>
                <a:spLocks noChangeArrowheads="1"/>
              </p:cNvSpPr>
              <p:nvPr/>
            </p:nvSpPr>
            <p:spPr bwMode="auto">
              <a:xfrm>
                <a:off x="3424619" y="5406956"/>
                <a:ext cx="276221" cy="300142"/>
              </a:xfrm>
              <a:prstGeom prst="ellipse">
                <a:avLst/>
              </a:prstGeom>
              <a:solidFill>
                <a:srgbClr val="FF99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8" name="Oval 57"/>
              <p:cNvSpPr>
                <a:spLocks noChangeArrowheads="1"/>
              </p:cNvSpPr>
              <p:nvPr/>
            </p:nvSpPr>
            <p:spPr bwMode="auto">
              <a:xfrm>
                <a:off x="2280051" y="4357252"/>
                <a:ext cx="276221" cy="301730"/>
              </a:xfrm>
              <a:prstGeom prst="ellipse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" name="Oval 57"/>
              <p:cNvSpPr>
                <a:spLocks noChangeArrowheads="1"/>
              </p:cNvSpPr>
              <p:nvPr/>
            </p:nvSpPr>
            <p:spPr bwMode="auto">
              <a:xfrm>
                <a:off x="2978540" y="4824139"/>
                <a:ext cx="276221" cy="300143"/>
              </a:xfrm>
              <a:prstGeom prst="ellipse">
                <a:avLst/>
              </a:prstGeom>
              <a:solidFill>
                <a:srgbClr val="FFC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0" name="Oval 57"/>
              <p:cNvSpPr>
                <a:spLocks noChangeArrowheads="1"/>
              </p:cNvSpPr>
              <p:nvPr/>
            </p:nvSpPr>
            <p:spPr bwMode="auto">
              <a:xfrm>
                <a:off x="3130937" y="4103163"/>
                <a:ext cx="276221" cy="300143"/>
              </a:xfrm>
              <a:prstGeom prst="ellipse">
                <a:avLst/>
              </a:prstGeom>
              <a:solidFill>
                <a:srgbClr val="6633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31" name="AutoShape 323"/>
          <p:cNvSpPr>
            <a:spLocks noChangeArrowheads="1"/>
          </p:cNvSpPr>
          <p:nvPr/>
        </p:nvSpPr>
        <p:spPr bwMode="auto">
          <a:xfrm rot="10800000">
            <a:off x="1465263" y="3735388"/>
            <a:ext cx="457200" cy="609600"/>
          </a:xfrm>
          <a:prstGeom prst="flowChartExtract">
            <a:avLst/>
          </a:prstGeom>
          <a:gradFill rotWithShape="1">
            <a:gsLst>
              <a:gs pos="0">
                <a:srgbClr val="99FFCC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" name="AutoShape 324"/>
          <p:cNvSpPr>
            <a:spLocks noChangeArrowheads="1"/>
          </p:cNvSpPr>
          <p:nvPr/>
        </p:nvSpPr>
        <p:spPr bwMode="auto">
          <a:xfrm>
            <a:off x="6375400" y="3748088"/>
            <a:ext cx="457200" cy="609600"/>
          </a:xfrm>
          <a:prstGeom prst="flowChartExtract">
            <a:avLst/>
          </a:prstGeom>
          <a:gradFill rotWithShape="1">
            <a:gsLst>
              <a:gs pos="0">
                <a:srgbClr val="99FFCC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" name="AutoShape 325"/>
          <p:cNvSpPr>
            <a:spLocks noChangeArrowheads="1"/>
          </p:cNvSpPr>
          <p:nvPr/>
        </p:nvSpPr>
        <p:spPr bwMode="auto">
          <a:xfrm rot="5400000">
            <a:off x="4014788" y="5270500"/>
            <a:ext cx="457200" cy="609600"/>
          </a:xfrm>
          <a:prstGeom prst="flowChartExtract">
            <a:avLst/>
          </a:prstGeom>
          <a:gradFill rotWithShape="1">
            <a:gsLst>
              <a:gs pos="0">
                <a:srgbClr val="99FFCC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5130" name="Group 89"/>
          <p:cNvGrpSpPr>
            <a:grpSpLocks/>
          </p:cNvGrpSpPr>
          <p:nvPr/>
        </p:nvGrpSpPr>
        <p:grpSpPr bwMode="auto">
          <a:xfrm>
            <a:off x="515938" y="1187450"/>
            <a:ext cx="3209925" cy="1668463"/>
            <a:chOff x="409428" y="934870"/>
            <a:chExt cx="4183039" cy="2688609"/>
          </a:xfrm>
        </p:grpSpPr>
        <p:cxnSp>
          <p:nvCxnSpPr>
            <p:cNvPr id="61" name="Straight Connector 60"/>
            <p:cNvCxnSpPr>
              <a:stCxn id="76" idx="0"/>
            </p:cNvCxnSpPr>
            <p:nvPr/>
          </p:nvCxnSpPr>
          <p:spPr>
            <a:xfrm rot="16200000" flipV="1">
              <a:off x="527313" y="1713825"/>
              <a:ext cx="422094" cy="0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78" idx="1"/>
            </p:cNvCxnSpPr>
            <p:nvPr/>
          </p:nvCxnSpPr>
          <p:spPr>
            <a:xfrm rot="10800000">
              <a:off x="723880" y="1487429"/>
              <a:ext cx="359965" cy="5116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V="1">
              <a:off x="528104" y="2615571"/>
              <a:ext cx="424652" cy="0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0800000">
              <a:off x="740430" y="2840687"/>
              <a:ext cx="357895" cy="5116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 flipV="1">
              <a:off x="777668" y="2183244"/>
              <a:ext cx="1063344" cy="12792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 flipV="1">
              <a:off x="1174870" y="2838128"/>
              <a:ext cx="1692248" cy="2559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 flipV="1">
              <a:off x="3220876" y="2648826"/>
              <a:ext cx="695104" cy="12792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0800000" flipV="1">
              <a:off x="1241071" y="3411152"/>
              <a:ext cx="697173" cy="15349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V="1">
              <a:off x="1047362" y="3232084"/>
              <a:ext cx="424652" cy="0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V="1">
              <a:off x="2644448" y="3109293"/>
              <a:ext cx="424652" cy="0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 flipV="1">
              <a:off x="2854706" y="3319059"/>
              <a:ext cx="695104" cy="12792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V="1">
              <a:off x="2718168" y="1968360"/>
              <a:ext cx="697173" cy="12792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0800000" flipV="1">
              <a:off x="1625861" y="1367197"/>
              <a:ext cx="697173" cy="12790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0800000" flipV="1">
              <a:off x="2908494" y="1175335"/>
              <a:ext cx="817161" cy="2559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V="1">
              <a:off x="2409289" y="1657790"/>
              <a:ext cx="644652" cy="2068"/>
            </a:xfrm>
            <a:prstGeom prst="line">
              <a:avLst/>
            </a:prstGeom>
            <a:ln w="38100">
              <a:solidFill>
                <a:srgbClr val="66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409428" y="1924872"/>
              <a:ext cx="653729" cy="463023"/>
            </a:xfrm>
            <a:prstGeom prst="rect">
              <a:avLst/>
            </a:prstGeom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681717" y="2063012"/>
              <a:ext cx="653729" cy="465582"/>
            </a:xfrm>
            <a:prstGeom prst="rect">
              <a:avLst/>
            </a:prstGeom>
            <a:solidFill>
              <a:srgbClr val="2DC8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083845" y="1259755"/>
              <a:ext cx="653729" cy="463023"/>
            </a:xfrm>
            <a:prstGeom prst="rect">
              <a:avLst/>
            </a:prstGeom>
            <a:solidFill>
              <a:srgbClr val="0000CC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74200" y="2669291"/>
              <a:ext cx="657867" cy="463025"/>
            </a:xfrm>
            <a:prstGeom prst="rect">
              <a:avLst/>
            </a:prstGeom>
            <a:solidFill>
              <a:srgbClr val="FF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258902" y="1070452"/>
              <a:ext cx="653729" cy="463023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929968" y="3145105"/>
              <a:ext cx="657867" cy="463025"/>
            </a:xfrm>
            <a:prstGeom prst="rect">
              <a:avLst/>
            </a:prstGeom>
            <a:solidFill>
              <a:srgbClr val="92D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695411" y="2492780"/>
              <a:ext cx="655799" cy="463023"/>
            </a:xfrm>
            <a:prstGeom prst="rect">
              <a:avLst/>
            </a:prstGeom>
            <a:solidFill>
              <a:srgbClr val="9900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131920" y="3160454"/>
              <a:ext cx="655797" cy="463025"/>
            </a:xfrm>
            <a:prstGeom prst="rect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Rectangle 29"/>
            <p:cNvSpPr/>
            <p:nvPr/>
          </p:nvSpPr>
          <p:spPr>
            <a:xfrm>
              <a:off x="3419478" y="934870"/>
              <a:ext cx="653729" cy="463025"/>
            </a:xfrm>
            <a:prstGeom prst="rect">
              <a:avLst/>
            </a:prstGeom>
            <a:solidFill>
              <a:srgbClr val="6633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30"/>
            <p:cNvSpPr/>
            <p:nvPr/>
          </p:nvSpPr>
          <p:spPr>
            <a:xfrm>
              <a:off x="3022275" y="1753476"/>
              <a:ext cx="655799" cy="463025"/>
            </a:xfrm>
            <a:prstGeom prst="rect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38738" y="2382779"/>
              <a:ext cx="653729" cy="463025"/>
            </a:xfrm>
            <a:prstGeom prst="rect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131" name="Group 218"/>
          <p:cNvGrpSpPr>
            <a:grpSpLocks/>
          </p:cNvGrpSpPr>
          <p:nvPr/>
        </p:nvGrpSpPr>
        <p:grpSpPr bwMode="auto">
          <a:xfrm>
            <a:off x="4041775" y="1350963"/>
            <a:ext cx="4778375" cy="1517650"/>
            <a:chOff x="3988088" y="1350301"/>
            <a:chExt cx="5043373" cy="1406966"/>
          </a:xfrm>
        </p:grpSpPr>
        <p:cxnSp>
          <p:nvCxnSpPr>
            <p:cNvPr id="5155" name="Straight Connector 165"/>
            <p:cNvCxnSpPr>
              <a:cxnSpLocks noChangeShapeType="1"/>
            </p:cNvCxnSpPr>
            <p:nvPr/>
          </p:nvCxnSpPr>
          <p:spPr bwMode="auto">
            <a:xfrm flipV="1">
              <a:off x="4015383" y="2025747"/>
              <a:ext cx="4987942" cy="34238"/>
            </a:xfrm>
            <a:prstGeom prst="line">
              <a:avLst/>
            </a:prstGeom>
            <a:noFill/>
            <a:ln w="63500" cap="rnd">
              <a:solidFill>
                <a:srgbClr val="9966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56" name="Straight Connector 166"/>
            <p:cNvCxnSpPr>
              <a:cxnSpLocks noChangeShapeType="1"/>
            </p:cNvCxnSpPr>
            <p:nvPr/>
          </p:nvCxnSpPr>
          <p:spPr bwMode="auto">
            <a:xfrm>
              <a:off x="3988088" y="1350301"/>
              <a:ext cx="5043373" cy="14265"/>
            </a:xfrm>
            <a:prstGeom prst="line">
              <a:avLst/>
            </a:prstGeom>
            <a:noFill/>
            <a:ln w="63500" cap="rnd">
              <a:solidFill>
                <a:srgbClr val="9966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57" name="Straight Connector 167"/>
            <p:cNvCxnSpPr>
              <a:cxnSpLocks noChangeShapeType="1"/>
            </p:cNvCxnSpPr>
            <p:nvPr/>
          </p:nvCxnSpPr>
          <p:spPr bwMode="auto">
            <a:xfrm>
              <a:off x="4001736" y="2728724"/>
              <a:ext cx="4959386" cy="28543"/>
            </a:xfrm>
            <a:prstGeom prst="line">
              <a:avLst/>
            </a:prstGeom>
            <a:noFill/>
            <a:ln w="63500" cap="rnd">
              <a:solidFill>
                <a:srgbClr val="9966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58" name="Straight Connector 191"/>
            <p:cNvCxnSpPr>
              <a:cxnSpLocks noChangeShapeType="1"/>
            </p:cNvCxnSpPr>
            <p:nvPr/>
          </p:nvCxnSpPr>
          <p:spPr bwMode="auto">
            <a:xfrm rot="5400000">
              <a:off x="3973646" y="2019028"/>
              <a:ext cx="683182" cy="794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59" name="Straight Connector 193"/>
            <p:cNvCxnSpPr>
              <a:cxnSpLocks noChangeShapeType="1"/>
            </p:cNvCxnSpPr>
            <p:nvPr/>
          </p:nvCxnSpPr>
          <p:spPr bwMode="auto">
            <a:xfrm>
              <a:off x="4274691" y="1650539"/>
              <a:ext cx="3794078" cy="54591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60" name="Straight Connector 198"/>
            <p:cNvCxnSpPr>
              <a:cxnSpLocks noChangeShapeType="1"/>
            </p:cNvCxnSpPr>
            <p:nvPr/>
          </p:nvCxnSpPr>
          <p:spPr bwMode="auto">
            <a:xfrm rot="5400000">
              <a:off x="7701760" y="2021303"/>
              <a:ext cx="683182" cy="794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61" name="Straight Connector 199"/>
            <p:cNvCxnSpPr>
              <a:cxnSpLocks noChangeShapeType="1"/>
            </p:cNvCxnSpPr>
            <p:nvPr/>
          </p:nvCxnSpPr>
          <p:spPr bwMode="auto">
            <a:xfrm rot="5400000">
              <a:off x="5286106" y="1994007"/>
              <a:ext cx="683182" cy="794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62" name="Straight Connector 200"/>
            <p:cNvCxnSpPr>
              <a:cxnSpLocks noChangeShapeType="1"/>
            </p:cNvCxnSpPr>
            <p:nvPr/>
          </p:nvCxnSpPr>
          <p:spPr bwMode="auto">
            <a:xfrm rot="16200000" flipH="1">
              <a:off x="6415114" y="1934869"/>
              <a:ext cx="241112" cy="9097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63" name="Straight Connector 203"/>
            <p:cNvCxnSpPr>
              <a:cxnSpLocks noChangeShapeType="1"/>
            </p:cNvCxnSpPr>
            <p:nvPr/>
          </p:nvCxnSpPr>
          <p:spPr bwMode="auto">
            <a:xfrm rot="16200000" flipH="1">
              <a:off x="6717640" y="2141861"/>
              <a:ext cx="241112" cy="9097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cxnSp>
          <p:nvCxnSpPr>
            <p:cNvPr id="5164" name="Straight Connector 204"/>
            <p:cNvCxnSpPr>
              <a:cxnSpLocks noChangeShapeType="1"/>
            </p:cNvCxnSpPr>
            <p:nvPr/>
          </p:nvCxnSpPr>
          <p:spPr bwMode="auto">
            <a:xfrm>
              <a:off x="6515198" y="2048599"/>
              <a:ext cx="335770" cy="5283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sp>
          <p:nvSpPr>
            <p:cNvPr id="5165" name="Line 19"/>
            <p:cNvSpPr>
              <a:spLocks noChangeShapeType="1"/>
            </p:cNvSpPr>
            <p:nvPr/>
          </p:nvSpPr>
          <p:spPr bwMode="auto">
            <a:xfrm flipH="1">
              <a:off x="7454299" y="2374237"/>
              <a:ext cx="1281739" cy="4571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19"/>
            <p:cNvSpPr>
              <a:spLocks noChangeShapeType="1"/>
            </p:cNvSpPr>
            <p:nvPr/>
          </p:nvSpPr>
          <p:spPr bwMode="auto">
            <a:xfrm flipH="1">
              <a:off x="4933910" y="2357055"/>
              <a:ext cx="1382486" cy="4571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228284" y="1497473"/>
              <a:ext cx="539524" cy="363515"/>
            </a:xfrm>
            <a:prstGeom prst="rect">
              <a:avLst/>
            </a:prstGeom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687382" y="2220088"/>
              <a:ext cx="370294" cy="363516"/>
            </a:xfrm>
            <a:prstGeom prst="rect">
              <a:avLst/>
            </a:prstGeom>
            <a:solidFill>
              <a:srgbClr val="2DC8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27438" y="1525435"/>
              <a:ext cx="539524" cy="362044"/>
            </a:xfrm>
            <a:prstGeom prst="rect">
              <a:avLst/>
            </a:prstGeom>
            <a:solidFill>
              <a:srgbClr val="0000CC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74902" y="1493058"/>
              <a:ext cx="539524" cy="362044"/>
            </a:xfrm>
            <a:prstGeom prst="rect">
              <a:avLst/>
            </a:prstGeom>
            <a:solidFill>
              <a:srgbClr val="FF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858584" y="2223032"/>
              <a:ext cx="373646" cy="362044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150616" y="2234805"/>
              <a:ext cx="383698" cy="362044"/>
            </a:xfrm>
            <a:prstGeom prst="rect">
              <a:avLst/>
            </a:prstGeom>
            <a:solidFill>
              <a:srgbClr val="92D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487696" y="2214201"/>
              <a:ext cx="343485" cy="362044"/>
            </a:xfrm>
            <a:prstGeom prst="rect">
              <a:avLst/>
            </a:prstGeom>
            <a:solidFill>
              <a:srgbClr val="9900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837587" y="2217145"/>
              <a:ext cx="365268" cy="363516"/>
            </a:xfrm>
            <a:prstGeom prst="rect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483560" y="2225975"/>
              <a:ext cx="321704" cy="363516"/>
            </a:xfrm>
            <a:prstGeom prst="rect">
              <a:avLst/>
            </a:prstGeom>
            <a:solidFill>
              <a:srgbClr val="6633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272145" y="2225975"/>
              <a:ext cx="373646" cy="362044"/>
            </a:xfrm>
            <a:prstGeom prst="rect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99267" y="2211258"/>
              <a:ext cx="345161" cy="362044"/>
            </a:xfrm>
            <a:prstGeom prst="rect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685925" y="3135313"/>
            <a:ext cx="6042025" cy="461962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Times New Roman" pitchFamily="18" charset="0"/>
                <a:ea typeface="+mj-ea"/>
                <a:cs typeface="Times New Roman" pitchFamily="18" charset="0"/>
              </a:rPr>
              <a:t>Minimize the number of rows in the layout</a:t>
            </a:r>
          </a:p>
        </p:txBody>
      </p:sp>
      <p:grpSp>
        <p:nvGrpSpPr>
          <p:cNvPr id="10" name="Group 111"/>
          <p:cNvGrpSpPr>
            <a:grpSpLocks/>
          </p:cNvGrpSpPr>
          <p:nvPr/>
        </p:nvGrpSpPr>
        <p:grpSpPr bwMode="auto">
          <a:xfrm>
            <a:off x="4914900" y="5072063"/>
            <a:ext cx="3709988" cy="1108075"/>
            <a:chOff x="4914900" y="5072063"/>
            <a:chExt cx="3709988" cy="1108075"/>
          </a:xfrm>
        </p:grpSpPr>
        <p:cxnSp>
          <p:nvCxnSpPr>
            <p:cNvPr id="5135" name="Straight Connector 128"/>
            <p:cNvCxnSpPr>
              <a:cxnSpLocks noChangeShapeType="1"/>
            </p:cNvCxnSpPr>
            <p:nvPr/>
          </p:nvCxnSpPr>
          <p:spPr bwMode="auto">
            <a:xfrm>
              <a:off x="4926276" y="6004966"/>
              <a:ext cx="3698612" cy="1588"/>
            </a:xfrm>
            <a:prstGeom prst="line">
              <a:avLst/>
            </a:prstGeom>
            <a:noFill/>
            <a:ln w="63500" cap="rnd">
              <a:solidFill>
                <a:srgbClr val="9966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5136" name="Straight Connector 130"/>
            <p:cNvCxnSpPr>
              <a:cxnSpLocks noChangeShapeType="1"/>
            </p:cNvCxnSpPr>
            <p:nvPr/>
          </p:nvCxnSpPr>
          <p:spPr bwMode="auto">
            <a:xfrm>
              <a:off x="4914900" y="5215604"/>
              <a:ext cx="3698612" cy="1588"/>
            </a:xfrm>
            <a:prstGeom prst="line">
              <a:avLst/>
            </a:prstGeom>
            <a:noFill/>
            <a:ln w="63500" cap="rnd">
              <a:solidFill>
                <a:srgbClr val="996600"/>
              </a:solidFill>
              <a:prstDash val="sysDot"/>
              <a:round/>
              <a:headEnd/>
              <a:tailEnd/>
            </a:ln>
          </p:spPr>
        </p:cxnSp>
        <p:sp>
          <p:nvSpPr>
            <p:cNvPr id="5137" name="Line 19"/>
            <p:cNvSpPr>
              <a:spLocks noChangeShapeType="1"/>
            </p:cNvSpPr>
            <p:nvPr/>
          </p:nvSpPr>
          <p:spPr bwMode="auto">
            <a:xfrm flipH="1">
              <a:off x="5130995" y="5215616"/>
              <a:ext cx="739267" cy="802995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9"/>
            <p:cNvSpPr>
              <a:spLocks noChangeShapeType="1"/>
            </p:cNvSpPr>
            <p:nvPr/>
          </p:nvSpPr>
          <p:spPr bwMode="auto">
            <a:xfrm>
              <a:off x="5854340" y="5213341"/>
              <a:ext cx="234289" cy="793895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6686869" y="5186044"/>
              <a:ext cx="398066" cy="848491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19"/>
            <p:cNvSpPr>
              <a:spLocks noChangeShapeType="1"/>
            </p:cNvSpPr>
            <p:nvPr/>
          </p:nvSpPr>
          <p:spPr bwMode="auto">
            <a:xfrm>
              <a:off x="7614935" y="5199694"/>
              <a:ext cx="332098" cy="782519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57"/>
            <p:cNvSpPr>
              <a:spLocks noChangeArrowheads="1"/>
            </p:cNvSpPr>
            <p:nvPr/>
          </p:nvSpPr>
          <p:spPr bwMode="auto">
            <a:xfrm>
              <a:off x="4989513" y="5880100"/>
              <a:ext cx="276225" cy="300038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Oval 57"/>
            <p:cNvSpPr>
              <a:spLocks noChangeArrowheads="1"/>
            </p:cNvSpPr>
            <p:nvPr/>
          </p:nvSpPr>
          <p:spPr bwMode="auto">
            <a:xfrm>
              <a:off x="6950075" y="5848350"/>
              <a:ext cx="276225" cy="300038"/>
            </a:xfrm>
            <a:prstGeom prst="ellipse">
              <a:avLst/>
            </a:prstGeom>
            <a:solidFill>
              <a:srgbClr val="2DC8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143" name="Straight Connector 104"/>
            <p:cNvCxnSpPr>
              <a:cxnSpLocks noChangeShapeType="1"/>
            </p:cNvCxnSpPr>
            <p:nvPr/>
          </p:nvCxnSpPr>
          <p:spPr bwMode="auto">
            <a:xfrm>
              <a:off x="5796116" y="5220922"/>
              <a:ext cx="1902542" cy="1588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sp>
          <p:nvSpPr>
            <p:cNvPr id="97" name="Oval 57"/>
            <p:cNvSpPr>
              <a:spLocks noChangeArrowheads="1"/>
            </p:cNvSpPr>
            <p:nvPr/>
          </p:nvSpPr>
          <p:spPr bwMode="auto">
            <a:xfrm>
              <a:off x="6562725" y="5078413"/>
              <a:ext cx="276225" cy="301625"/>
            </a:xfrm>
            <a:prstGeom prst="ellipse">
              <a:avLst/>
            </a:prstGeom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Oval 57"/>
            <p:cNvSpPr>
              <a:spLocks noChangeArrowheads="1"/>
            </p:cNvSpPr>
            <p:nvPr/>
          </p:nvSpPr>
          <p:spPr bwMode="auto">
            <a:xfrm>
              <a:off x="7521575" y="5094288"/>
              <a:ext cx="274638" cy="301625"/>
            </a:xfrm>
            <a:prstGeom prst="ellipse">
              <a:avLst/>
            </a:prstGeom>
            <a:solidFill>
              <a:srgbClr val="0000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Oval 57"/>
            <p:cNvSpPr>
              <a:spLocks noChangeArrowheads="1"/>
            </p:cNvSpPr>
            <p:nvPr/>
          </p:nvSpPr>
          <p:spPr bwMode="auto">
            <a:xfrm>
              <a:off x="5695950" y="5072063"/>
              <a:ext cx="276225" cy="300037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147" name="Straight Connector 106"/>
            <p:cNvCxnSpPr>
              <a:cxnSpLocks noChangeShapeType="1"/>
            </p:cNvCxnSpPr>
            <p:nvPr/>
          </p:nvCxnSpPr>
          <p:spPr bwMode="auto">
            <a:xfrm>
              <a:off x="5604387" y="6002602"/>
              <a:ext cx="988142" cy="1588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sp>
          <p:nvSpPr>
            <p:cNvPr id="101" name="Oval 57"/>
            <p:cNvSpPr>
              <a:spLocks noChangeArrowheads="1"/>
            </p:cNvSpPr>
            <p:nvPr/>
          </p:nvSpPr>
          <p:spPr bwMode="auto">
            <a:xfrm>
              <a:off x="5454650" y="5868988"/>
              <a:ext cx="276225" cy="300037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Oval 57"/>
            <p:cNvSpPr>
              <a:spLocks noChangeArrowheads="1"/>
            </p:cNvSpPr>
            <p:nvPr/>
          </p:nvSpPr>
          <p:spPr bwMode="auto">
            <a:xfrm>
              <a:off x="5948363" y="5843588"/>
              <a:ext cx="276225" cy="300037"/>
            </a:xfrm>
            <a:prstGeom prst="ellipse">
              <a:avLst/>
            </a:prstGeom>
            <a:solidFill>
              <a:srgbClr val="9900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" name="Oval 57"/>
            <p:cNvSpPr>
              <a:spLocks noChangeArrowheads="1"/>
            </p:cNvSpPr>
            <p:nvPr/>
          </p:nvSpPr>
          <p:spPr bwMode="auto">
            <a:xfrm>
              <a:off x="6470650" y="5872163"/>
              <a:ext cx="274638" cy="301625"/>
            </a:xfrm>
            <a:prstGeom prst="ellipse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151" name="Straight Connector 108"/>
            <p:cNvCxnSpPr>
              <a:cxnSpLocks noChangeShapeType="1"/>
            </p:cNvCxnSpPr>
            <p:nvPr/>
          </p:nvCxnSpPr>
          <p:spPr bwMode="auto">
            <a:xfrm>
              <a:off x="7492181" y="6002601"/>
              <a:ext cx="870154" cy="14748"/>
            </a:xfrm>
            <a:prstGeom prst="line">
              <a:avLst/>
            </a:prstGeom>
            <a:noFill/>
            <a:ln w="63500">
              <a:solidFill>
                <a:srgbClr val="A50021"/>
              </a:solidFill>
              <a:round/>
              <a:headEnd/>
              <a:tailEnd/>
            </a:ln>
          </p:spPr>
        </p:cxnSp>
        <p:sp>
          <p:nvSpPr>
            <p:cNvPr id="105" name="Oval 57"/>
            <p:cNvSpPr>
              <a:spLocks noChangeArrowheads="1"/>
            </p:cNvSpPr>
            <p:nvPr/>
          </p:nvSpPr>
          <p:spPr bwMode="auto">
            <a:xfrm>
              <a:off x="7823200" y="5848350"/>
              <a:ext cx="276225" cy="30003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57"/>
            <p:cNvSpPr>
              <a:spLocks noChangeArrowheads="1"/>
            </p:cNvSpPr>
            <p:nvPr/>
          </p:nvSpPr>
          <p:spPr bwMode="auto">
            <a:xfrm>
              <a:off x="7375525" y="5822950"/>
              <a:ext cx="276225" cy="300038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Oval 57"/>
            <p:cNvSpPr>
              <a:spLocks noChangeArrowheads="1"/>
            </p:cNvSpPr>
            <p:nvPr/>
          </p:nvSpPr>
          <p:spPr bwMode="auto">
            <a:xfrm>
              <a:off x="8223250" y="5824538"/>
              <a:ext cx="276225" cy="301625"/>
            </a:xfrm>
            <a:prstGeom prst="ellipse">
              <a:avLst/>
            </a:prstGeom>
            <a:solidFill>
              <a:srgbClr val="6633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0" name="Cloud 109"/>
          <p:cNvSpPr/>
          <p:nvPr/>
        </p:nvSpPr>
        <p:spPr>
          <a:xfrm>
            <a:off x="693738" y="835025"/>
            <a:ext cx="8450262" cy="5376863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Visualization of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Organizational charts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Software class hierarchies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Phylogenetic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evolutions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Programming language parsing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1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187"/>
          <p:cNvSpPr/>
          <p:nvPr/>
        </p:nvSpPr>
        <p:spPr>
          <a:xfrm>
            <a:off x="1787525" y="4381500"/>
            <a:ext cx="6223000" cy="954088"/>
          </a:xfrm>
          <a:prstGeom prst="rect">
            <a:avLst/>
          </a:prstGeom>
          <a:solidFill>
            <a:schemeClr val="accent6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1987" name="Group 322"/>
          <p:cNvGrpSpPr>
            <a:grpSpLocks/>
          </p:cNvGrpSpPr>
          <p:nvPr/>
        </p:nvGrpSpPr>
        <p:grpSpPr bwMode="auto">
          <a:xfrm>
            <a:off x="587375" y="3779838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1988" name="Group 317"/>
          <p:cNvGrpSpPr>
            <a:grpSpLocks/>
          </p:cNvGrpSpPr>
          <p:nvPr/>
        </p:nvGrpSpPr>
        <p:grpSpPr bwMode="auto">
          <a:xfrm>
            <a:off x="750888" y="1036638"/>
            <a:ext cx="3070225" cy="641350"/>
            <a:chOff x="709684" y="4408227"/>
            <a:chExt cx="3070746" cy="641445"/>
          </a:xfrm>
        </p:grpSpPr>
        <p:sp>
          <p:nvSpPr>
            <p:cNvPr id="319" name="Rectangle 318"/>
            <p:cNvSpPr/>
            <p:nvPr/>
          </p:nvSpPr>
          <p:spPr>
            <a:xfrm>
              <a:off x="709684" y="4408227"/>
              <a:ext cx="3070746" cy="95264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268579" y="4640036"/>
              <a:ext cx="1992650" cy="12225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2238705" y="4967110"/>
              <a:ext cx="654161" cy="8256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1989" name="Group 308"/>
          <p:cNvGrpSpPr>
            <a:grpSpLocks/>
          </p:cNvGrpSpPr>
          <p:nvPr/>
        </p:nvGrpSpPr>
        <p:grpSpPr bwMode="auto">
          <a:xfrm>
            <a:off x="4546600" y="1889125"/>
            <a:ext cx="4217988" cy="987425"/>
            <a:chOff x="4547186" y="5246585"/>
            <a:chExt cx="4216804" cy="987957"/>
          </a:xfrm>
        </p:grpSpPr>
        <p:sp>
          <p:nvSpPr>
            <p:cNvPr id="311" name="Rectangle 310"/>
            <p:cNvSpPr/>
            <p:nvPr/>
          </p:nvSpPr>
          <p:spPr>
            <a:xfrm>
              <a:off x="4547186" y="5251351"/>
              <a:ext cx="423744" cy="983191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5402609" y="5246585"/>
              <a:ext cx="423743" cy="983192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6080281" y="5510252"/>
              <a:ext cx="2683709" cy="68299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7AAE0-1A20-48D7-AB01-91BF1E7997AB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Illustration of Case 3 </a:t>
            </a:r>
            <a:endParaRPr lang="en-US" sz="4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994" name="Group 56"/>
          <p:cNvGrpSpPr>
            <a:grpSpLocks/>
          </p:cNvGrpSpPr>
          <p:nvPr/>
        </p:nvGrpSpPr>
        <p:grpSpPr bwMode="auto">
          <a:xfrm>
            <a:off x="0" y="3813175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5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25875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25875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094163"/>
            <a:ext cx="277812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607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25875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576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576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25875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195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094163"/>
            <a:ext cx="277813" cy="11509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391025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402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100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211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78288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29050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2" y="4250531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78288"/>
            <a:ext cx="117475" cy="111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75188"/>
            <a:ext cx="261937" cy="3095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67250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1955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087813"/>
            <a:ext cx="22161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83857"/>
            <a:ext cx="211137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148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42025" idx="2"/>
            <a:endCxn id="74" idx="6"/>
          </p:cNvCxnSpPr>
          <p:nvPr/>
        </p:nvCxnSpPr>
        <p:spPr>
          <a:xfrm rot="5400000">
            <a:off x="3122613" y="4221162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259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59898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0" y="3979863"/>
            <a:ext cx="239713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087813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29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025" name="Rectangle 130"/>
          <p:cNvSpPr>
            <a:spLocks noChangeArrowheads="1"/>
          </p:cNvSpPr>
          <p:nvPr/>
        </p:nvSpPr>
        <p:spPr bwMode="auto">
          <a:xfrm>
            <a:off x="3392488" y="4019550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04813" y="996950"/>
            <a:ext cx="3738562" cy="1841500"/>
          </a:xfrm>
          <a:prstGeom prst="rect">
            <a:avLst/>
          </a:prstGeom>
          <a:solidFill>
            <a:schemeClr val="tx2">
              <a:lumMod val="60000"/>
              <a:lumOff val="4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2027" name="Group 56"/>
          <p:cNvGrpSpPr>
            <a:grpSpLocks/>
          </p:cNvGrpSpPr>
          <p:nvPr/>
        </p:nvGrpSpPr>
        <p:grpSpPr bwMode="auto">
          <a:xfrm>
            <a:off x="258763" y="1058863"/>
            <a:ext cx="8612187" cy="1706562"/>
            <a:chOff x="191068" y="4694830"/>
            <a:chExt cx="8611738" cy="1705977"/>
          </a:xfrm>
        </p:grpSpPr>
        <p:cxnSp>
          <p:nvCxnSpPr>
            <p:cNvPr id="138" name="Straight Connector 137"/>
            <p:cNvCxnSpPr/>
            <p:nvPr/>
          </p:nvCxnSpPr>
          <p:spPr>
            <a:xfrm flipV="1">
              <a:off x="205354" y="4982069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205354" y="526772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205354" y="5581938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205354" y="5854894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205354" y="6127851"/>
              <a:ext cx="8583165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191068" y="6400807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218054" y="4694830"/>
              <a:ext cx="8584752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441325" y="1073150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802063" y="1073150"/>
            <a:ext cx="287337" cy="1677988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971550" y="1339850"/>
            <a:ext cx="276225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8" name="Oval 157"/>
          <p:cNvSpPr/>
          <p:nvPr/>
        </p:nvSpPr>
        <p:spPr>
          <a:xfrm>
            <a:off x="1603375" y="10064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9" name="Straight Connector 158"/>
          <p:cNvCxnSpPr>
            <a:stCxn id="158" idx="2"/>
            <a:endCxn id="160" idx="6"/>
          </p:cNvCxnSpPr>
          <p:nvPr/>
        </p:nvCxnSpPr>
        <p:spPr>
          <a:xfrm rot="10800000">
            <a:off x="814388" y="1073150"/>
            <a:ext cx="78898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704850" y="100488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697288" y="1004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2" name="Straight Connector 161"/>
          <p:cNvCxnSpPr>
            <a:stCxn id="161" idx="2"/>
            <a:endCxn id="158" idx="6"/>
          </p:cNvCxnSpPr>
          <p:nvPr/>
        </p:nvCxnSpPr>
        <p:spPr>
          <a:xfrm rot="10800000" flipV="1">
            <a:off x="1712913" y="1073150"/>
            <a:ext cx="1984375" cy="1588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3" name="Oval 162"/>
          <p:cNvSpPr/>
          <p:nvPr/>
        </p:nvSpPr>
        <p:spPr>
          <a:xfrm>
            <a:off x="1203325" y="12652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86125" y="1339850"/>
            <a:ext cx="277813" cy="115252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1470025" y="1636713"/>
            <a:ext cx="273050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66" name="Oval 165"/>
          <p:cNvSpPr/>
          <p:nvPr/>
        </p:nvSpPr>
        <p:spPr>
          <a:xfrm>
            <a:off x="1677988" y="15859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1508125" y="12557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733550" y="12684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69" name="Straight Connector 168"/>
          <p:cNvCxnSpPr>
            <a:stCxn id="167" idx="2"/>
            <a:endCxn id="163" idx="6"/>
          </p:cNvCxnSpPr>
          <p:nvPr/>
        </p:nvCxnSpPr>
        <p:spPr>
          <a:xfrm rot="10800000" flipV="1">
            <a:off x="1312863" y="13239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58" idx="2"/>
            <a:endCxn id="167" idx="0"/>
          </p:cNvCxnSpPr>
          <p:nvPr/>
        </p:nvCxnSpPr>
        <p:spPr>
          <a:xfrm rot="10800000" flipV="1">
            <a:off x="1562100" y="10747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68" idx="4"/>
            <a:endCxn id="166" idx="7"/>
          </p:cNvCxnSpPr>
          <p:nvPr/>
        </p:nvCxnSpPr>
        <p:spPr>
          <a:xfrm rot="5400000">
            <a:off x="1678782" y="1497806"/>
            <a:ext cx="201612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67" idx="6"/>
            <a:endCxn id="168" idx="2"/>
          </p:cNvCxnSpPr>
          <p:nvPr/>
        </p:nvCxnSpPr>
        <p:spPr>
          <a:xfrm>
            <a:off x="1617663" y="1323975"/>
            <a:ext cx="115887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2930525" y="1636713"/>
            <a:ext cx="261938" cy="307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1985963" y="1627188"/>
            <a:ext cx="254000" cy="3175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175" name="Oval 174"/>
          <p:cNvSpPr/>
          <p:nvPr/>
        </p:nvSpPr>
        <p:spPr>
          <a:xfrm>
            <a:off x="2693988" y="1266825"/>
            <a:ext cx="109537" cy="1349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8" name="Straight Connector 177"/>
          <p:cNvCxnSpPr>
            <a:stCxn id="175" idx="2"/>
            <a:endCxn id="168" idx="6"/>
          </p:cNvCxnSpPr>
          <p:nvPr/>
        </p:nvCxnSpPr>
        <p:spPr>
          <a:xfrm rot="10800000" flipV="1">
            <a:off x="1843088" y="1333500"/>
            <a:ext cx="8509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75" idx="3"/>
            <a:endCxn id="182" idx="7"/>
          </p:cNvCxnSpPr>
          <p:nvPr/>
        </p:nvCxnSpPr>
        <p:spPr>
          <a:xfrm rot="5400000">
            <a:off x="2547938" y="1430338"/>
            <a:ext cx="209550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2206625" y="15748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1" name="Straight Connector 180"/>
          <p:cNvCxnSpPr>
            <a:stCxn id="182" idx="6"/>
            <a:endCxn id="183" idx="2"/>
          </p:cNvCxnSpPr>
          <p:nvPr/>
        </p:nvCxnSpPr>
        <p:spPr>
          <a:xfrm flipV="1">
            <a:off x="2611438" y="1628775"/>
            <a:ext cx="271462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2501900" y="15732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82900" y="1560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4" name="Straight Connector 183"/>
          <p:cNvCxnSpPr>
            <a:stCxn id="180" idx="6"/>
            <a:endCxn id="182" idx="2"/>
          </p:cNvCxnSpPr>
          <p:nvPr/>
        </p:nvCxnSpPr>
        <p:spPr>
          <a:xfrm flipV="1">
            <a:off x="2316163" y="1641475"/>
            <a:ext cx="18573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75" idx="6"/>
            <a:endCxn id="186" idx="2"/>
          </p:cNvCxnSpPr>
          <p:nvPr/>
        </p:nvCxnSpPr>
        <p:spPr>
          <a:xfrm>
            <a:off x="2803525" y="1333500"/>
            <a:ext cx="411163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3214688" y="127635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5476875" y="1957388"/>
            <a:ext cx="292100" cy="80645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4610100" y="1968500"/>
            <a:ext cx="292100" cy="8064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1" name="Oval 200"/>
          <p:cNvSpPr/>
          <p:nvPr/>
        </p:nvSpPr>
        <p:spPr>
          <a:xfrm>
            <a:off x="5721350" y="269081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3" name="Straight Connector 202"/>
          <p:cNvCxnSpPr>
            <a:stCxn id="205" idx="7"/>
            <a:endCxn id="204" idx="2"/>
          </p:cNvCxnSpPr>
          <p:nvPr/>
        </p:nvCxnSpPr>
        <p:spPr>
          <a:xfrm rot="5400000" flipH="1" flipV="1">
            <a:off x="4177506" y="2580482"/>
            <a:ext cx="474663" cy="857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val 203"/>
          <p:cNvSpPr/>
          <p:nvPr/>
        </p:nvSpPr>
        <p:spPr>
          <a:xfrm>
            <a:off x="4843463" y="27035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894138" y="32258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8" name="Straight Connector 207"/>
          <p:cNvCxnSpPr>
            <a:stCxn id="205" idx="6"/>
            <a:endCxn id="201" idx="2"/>
          </p:cNvCxnSpPr>
          <p:nvPr/>
        </p:nvCxnSpPr>
        <p:spPr>
          <a:xfrm flipV="1">
            <a:off x="4002088" y="2759075"/>
            <a:ext cx="1719262" cy="5349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stCxn id="182" idx="5"/>
            <a:endCxn id="205" idx="2"/>
          </p:cNvCxnSpPr>
          <p:nvPr/>
        </p:nvCxnSpPr>
        <p:spPr>
          <a:xfrm rot="16200000" flipH="1">
            <a:off x="2442369" y="1842294"/>
            <a:ext cx="1604963" cy="12985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6146800" y="2236788"/>
            <a:ext cx="287338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1" name="Oval 210"/>
          <p:cNvSpPr/>
          <p:nvPr/>
        </p:nvSpPr>
        <p:spPr>
          <a:xfrm>
            <a:off x="6378575" y="217170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ectangle 212"/>
          <p:cNvSpPr/>
          <p:nvPr/>
        </p:nvSpPr>
        <p:spPr>
          <a:xfrm>
            <a:off x="8404225" y="2236788"/>
            <a:ext cx="276225" cy="5302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8002588" y="2503488"/>
            <a:ext cx="249237" cy="2730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5" name="Oval 214"/>
          <p:cNvSpPr/>
          <p:nvPr/>
        </p:nvSpPr>
        <p:spPr>
          <a:xfrm>
            <a:off x="7812088" y="2171700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6" name="Straight Connector 215"/>
          <p:cNvCxnSpPr>
            <a:stCxn id="215" idx="2"/>
            <a:endCxn id="211" idx="6"/>
          </p:cNvCxnSpPr>
          <p:nvPr/>
        </p:nvCxnSpPr>
        <p:spPr>
          <a:xfrm rot="10800000">
            <a:off x="6488113" y="2230438"/>
            <a:ext cx="13239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15" idx="3"/>
            <a:endCxn id="220" idx="7"/>
          </p:cNvCxnSpPr>
          <p:nvPr/>
        </p:nvCxnSpPr>
        <p:spPr>
          <a:xfrm rot="5400000">
            <a:off x="7674769" y="2312194"/>
            <a:ext cx="19208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/>
          <p:cNvSpPr/>
          <p:nvPr/>
        </p:nvSpPr>
        <p:spPr>
          <a:xfrm>
            <a:off x="7931150" y="2449513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7620000" y="24479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1" name="Straight Connector 220"/>
          <p:cNvCxnSpPr>
            <a:stCxn id="219" idx="2"/>
            <a:endCxn id="220" idx="6"/>
          </p:cNvCxnSpPr>
          <p:nvPr/>
        </p:nvCxnSpPr>
        <p:spPr>
          <a:xfrm rot="10800000">
            <a:off x="7729538" y="2506663"/>
            <a:ext cx="2016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215" idx="6"/>
            <a:endCxn id="224" idx="2"/>
          </p:cNvCxnSpPr>
          <p:nvPr/>
        </p:nvCxnSpPr>
        <p:spPr>
          <a:xfrm>
            <a:off x="7921625" y="2230438"/>
            <a:ext cx="411163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>
            <a:off x="8332788" y="2179638"/>
            <a:ext cx="109537" cy="1206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5" name="Straight Connector 224"/>
          <p:cNvCxnSpPr>
            <a:stCxn id="205" idx="5"/>
            <a:endCxn id="220" idx="3"/>
          </p:cNvCxnSpPr>
          <p:nvPr/>
        </p:nvCxnSpPr>
        <p:spPr>
          <a:xfrm rot="5400000" flipH="1" flipV="1">
            <a:off x="5414962" y="1120776"/>
            <a:ext cx="792163" cy="36496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79" name="Rectangle 225"/>
          <p:cNvSpPr>
            <a:spLocks noChangeArrowheads="1"/>
          </p:cNvSpPr>
          <p:nvPr/>
        </p:nvSpPr>
        <p:spPr bwMode="auto">
          <a:xfrm>
            <a:off x="2249488" y="12652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44164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318125" y="241617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7023100" y="24288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997200" y="2968625"/>
            <a:ext cx="1296988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81500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657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7629525" y="4341813"/>
            <a:ext cx="292100" cy="8048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2" name="Oval 241"/>
          <p:cNvSpPr/>
          <p:nvPr/>
        </p:nvSpPr>
        <p:spPr>
          <a:xfrm>
            <a:off x="7577138" y="43037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ular Callout 245"/>
          <p:cNvSpPr/>
          <p:nvPr/>
        </p:nvSpPr>
        <p:spPr>
          <a:xfrm>
            <a:off x="0" y="5664200"/>
            <a:ext cx="9144000" cy="61277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 :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 B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does not have side visibility.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this case we choose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the desired root vertex.</a:t>
            </a:r>
          </a:p>
        </p:txBody>
      </p:sp>
      <p:sp>
        <p:nvSpPr>
          <p:cNvPr id="263" name="Rectangle 262"/>
          <p:cNvSpPr/>
          <p:nvPr/>
        </p:nvSpPr>
        <p:spPr>
          <a:xfrm>
            <a:off x="1412875" y="5146675"/>
            <a:ext cx="1296988" cy="423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71975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49775" y="42926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092" name="Rectangle 277"/>
          <p:cNvSpPr>
            <a:spLocks noChangeArrowheads="1"/>
          </p:cNvSpPr>
          <p:nvPr/>
        </p:nvSpPr>
        <p:spPr bwMode="auto">
          <a:xfrm>
            <a:off x="7323138" y="4030663"/>
            <a:ext cx="352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9" name="Rectangle 278"/>
          <p:cNvSpPr/>
          <p:nvPr/>
        </p:nvSpPr>
        <p:spPr>
          <a:xfrm rot="10800000" flipV="1">
            <a:off x="6351588" y="4691063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1" name="Oval 280"/>
          <p:cNvSpPr/>
          <p:nvPr/>
        </p:nvSpPr>
        <p:spPr>
          <a:xfrm rot="10800000">
            <a:off x="6296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2" name="Rectangle 281"/>
          <p:cNvSpPr/>
          <p:nvPr/>
        </p:nvSpPr>
        <p:spPr>
          <a:xfrm rot="10800000" flipV="1">
            <a:off x="4105275" y="4702175"/>
            <a:ext cx="279400" cy="5349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4" name="Rectangle 283"/>
          <p:cNvSpPr/>
          <p:nvPr/>
        </p:nvSpPr>
        <p:spPr>
          <a:xfrm rot="10800000" flipV="1">
            <a:off x="4532313" y="4702175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5" name="Oval 284"/>
          <p:cNvSpPr/>
          <p:nvPr/>
        </p:nvSpPr>
        <p:spPr>
          <a:xfrm rot="10800000">
            <a:off x="4899025" y="5189538"/>
            <a:ext cx="109538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stCxn id="285" idx="2"/>
            <a:endCxn id="281" idx="6"/>
          </p:cNvCxnSpPr>
          <p:nvPr/>
        </p:nvCxnSpPr>
        <p:spPr>
          <a:xfrm>
            <a:off x="5008563" y="5248275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5" idx="3"/>
            <a:endCxn id="291" idx="7"/>
          </p:cNvCxnSpPr>
          <p:nvPr/>
        </p:nvCxnSpPr>
        <p:spPr>
          <a:xfrm rot="5400000" flipH="1" flipV="1">
            <a:off x="4936332" y="5071269"/>
            <a:ext cx="192087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 rot="10800000">
            <a:off x="4745038" y="4911725"/>
            <a:ext cx="109537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>
            <a:off x="5056188" y="49133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3" name="Straight Connector 292"/>
          <p:cNvCxnSpPr>
            <a:stCxn id="290" idx="2"/>
            <a:endCxn id="291" idx="6"/>
          </p:cNvCxnSpPr>
          <p:nvPr/>
        </p:nvCxnSpPr>
        <p:spPr>
          <a:xfrm>
            <a:off x="4854575" y="4970463"/>
            <a:ext cx="201613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85" idx="6"/>
            <a:endCxn id="295" idx="2"/>
          </p:cNvCxnSpPr>
          <p:nvPr/>
        </p:nvCxnSpPr>
        <p:spPr>
          <a:xfrm rot="10800000">
            <a:off x="4451350" y="5240338"/>
            <a:ext cx="447675" cy="79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/>
          <p:cNvSpPr/>
          <p:nvPr/>
        </p:nvSpPr>
        <p:spPr>
          <a:xfrm rot="10800000">
            <a:off x="4343400" y="5180013"/>
            <a:ext cx="107950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 rot="10800000" flipV="1">
            <a:off x="4641850" y="4548188"/>
            <a:ext cx="1296988" cy="45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232025" y="4429125"/>
            <a:ext cx="2359025" cy="8048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951288" y="3960813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177" name="Straight Connector 176"/>
          <p:cNvCxnSpPr>
            <a:stCxn id="291" idx="4"/>
          </p:cNvCxnSpPr>
          <p:nvPr/>
        </p:nvCxnSpPr>
        <p:spPr>
          <a:xfrm rot="16200000" flipV="1">
            <a:off x="4608513" y="4411662"/>
            <a:ext cx="484188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ular Callout 186"/>
          <p:cNvSpPr/>
          <p:nvPr/>
        </p:nvSpPr>
        <p:spPr>
          <a:xfrm>
            <a:off x="5608638" y="887413"/>
            <a:ext cx="3371850" cy="614362"/>
          </a:xfrm>
          <a:prstGeom prst="wedgeRectCallout">
            <a:avLst>
              <a:gd name="adj1" fmla="val -90589"/>
              <a:gd name="adj2" fmla="val 48611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The case when  r</a:t>
            </a:r>
            <a:r>
              <a:rPr lang="en-US" sz="20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does not have side visibility. </a:t>
            </a:r>
          </a:p>
        </p:txBody>
      </p:sp>
      <p:sp>
        <p:nvSpPr>
          <p:cNvPr id="42110" name="Rectangle 147"/>
          <p:cNvSpPr>
            <a:spLocks noChangeArrowheads="1"/>
          </p:cNvSpPr>
          <p:nvPr/>
        </p:nvSpPr>
        <p:spPr bwMode="auto">
          <a:xfrm>
            <a:off x="1244600" y="3408363"/>
            <a:ext cx="376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42"/>
          <p:cNvSpPr/>
          <p:nvPr/>
        </p:nvSpPr>
        <p:spPr>
          <a:xfrm>
            <a:off x="641350" y="4025900"/>
            <a:ext cx="7915275" cy="1338263"/>
          </a:xfrm>
          <a:prstGeom prst="rect">
            <a:avLst/>
          </a:prstGeom>
          <a:solidFill>
            <a:srgbClr val="00B05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109538" y="941388"/>
            <a:ext cx="8939212" cy="1897062"/>
          </a:xfrm>
          <a:custGeom>
            <a:avLst/>
            <a:gdLst>
              <a:gd name="connsiteX0" fmla="*/ 13648 w 8939284"/>
              <a:gd name="connsiteY0" fmla="*/ 0 h 1856096"/>
              <a:gd name="connsiteX1" fmla="*/ 0 w 8939284"/>
              <a:gd name="connsiteY1" fmla="*/ 1856096 h 1856096"/>
              <a:gd name="connsiteX2" fmla="*/ 477672 w 8939284"/>
              <a:gd name="connsiteY2" fmla="*/ 1856096 h 1856096"/>
              <a:gd name="connsiteX3" fmla="*/ 477672 w 8939284"/>
              <a:gd name="connsiteY3" fmla="*/ 272956 h 1856096"/>
              <a:gd name="connsiteX4" fmla="*/ 8366078 w 8939284"/>
              <a:gd name="connsiteY4" fmla="*/ 259308 h 1856096"/>
              <a:gd name="connsiteX5" fmla="*/ 8461612 w 8939284"/>
              <a:gd name="connsiteY5" fmla="*/ 259308 h 1856096"/>
              <a:gd name="connsiteX6" fmla="*/ 8434317 w 8939284"/>
              <a:gd name="connsiteY6" fmla="*/ 1842448 h 1856096"/>
              <a:gd name="connsiteX7" fmla="*/ 8939284 w 8939284"/>
              <a:gd name="connsiteY7" fmla="*/ 1842448 h 1856096"/>
              <a:gd name="connsiteX8" fmla="*/ 8939284 w 8939284"/>
              <a:gd name="connsiteY8" fmla="*/ 27296 h 1856096"/>
              <a:gd name="connsiteX9" fmla="*/ 13648 w 8939284"/>
              <a:gd name="connsiteY9" fmla="*/ 0 h 1856096"/>
              <a:gd name="connsiteX0" fmla="*/ 13648 w 8939284"/>
              <a:gd name="connsiteY0" fmla="*/ 0 h 1856096"/>
              <a:gd name="connsiteX1" fmla="*/ 0 w 8939284"/>
              <a:gd name="connsiteY1" fmla="*/ 1856096 h 1856096"/>
              <a:gd name="connsiteX2" fmla="*/ 477672 w 8939284"/>
              <a:gd name="connsiteY2" fmla="*/ 1856096 h 1856096"/>
              <a:gd name="connsiteX3" fmla="*/ 477672 w 8939284"/>
              <a:gd name="connsiteY3" fmla="*/ 272956 h 1856096"/>
              <a:gd name="connsiteX4" fmla="*/ 477672 w 8939284"/>
              <a:gd name="connsiteY4" fmla="*/ 259308 h 1856096"/>
              <a:gd name="connsiteX5" fmla="*/ 8366078 w 8939284"/>
              <a:gd name="connsiteY5" fmla="*/ 259308 h 1856096"/>
              <a:gd name="connsiteX6" fmla="*/ 8461612 w 8939284"/>
              <a:gd name="connsiteY6" fmla="*/ 259308 h 1856096"/>
              <a:gd name="connsiteX7" fmla="*/ 8434317 w 8939284"/>
              <a:gd name="connsiteY7" fmla="*/ 1842448 h 1856096"/>
              <a:gd name="connsiteX8" fmla="*/ 8939284 w 8939284"/>
              <a:gd name="connsiteY8" fmla="*/ 1842448 h 1856096"/>
              <a:gd name="connsiteX9" fmla="*/ 8939284 w 8939284"/>
              <a:gd name="connsiteY9" fmla="*/ 27296 h 1856096"/>
              <a:gd name="connsiteX10" fmla="*/ 13648 w 8939284"/>
              <a:gd name="connsiteY10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39284" h="1856096">
                <a:moveTo>
                  <a:pt x="13648" y="0"/>
                </a:moveTo>
                <a:cubicBezTo>
                  <a:pt x="9099" y="618699"/>
                  <a:pt x="4549" y="1237397"/>
                  <a:pt x="0" y="1856096"/>
                </a:cubicBezTo>
                <a:lnTo>
                  <a:pt x="477672" y="1856096"/>
                </a:lnTo>
                <a:lnTo>
                  <a:pt x="477672" y="272956"/>
                </a:lnTo>
                <a:lnTo>
                  <a:pt x="477672" y="259308"/>
                </a:lnTo>
                <a:lnTo>
                  <a:pt x="8366078" y="259308"/>
                </a:lnTo>
                <a:lnTo>
                  <a:pt x="8461612" y="259308"/>
                </a:lnTo>
                <a:lnTo>
                  <a:pt x="8434317" y="1842448"/>
                </a:lnTo>
                <a:lnTo>
                  <a:pt x="8939284" y="1842448"/>
                </a:lnTo>
                <a:lnTo>
                  <a:pt x="8939284" y="27296"/>
                </a:lnTo>
                <a:lnTo>
                  <a:pt x="13648" y="0"/>
                </a:lnTo>
                <a:close/>
              </a:path>
            </a:pathLst>
          </a:cu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3012" name="Group 56"/>
          <p:cNvGrpSpPr>
            <a:grpSpLocks/>
          </p:cNvGrpSpPr>
          <p:nvPr/>
        </p:nvGrpSpPr>
        <p:grpSpPr bwMode="auto">
          <a:xfrm>
            <a:off x="0" y="1042988"/>
            <a:ext cx="9144000" cy="1704975"/>
            <a:chOff x="191068" y="4694830"/>
            <a:chExt cx="8611738" cy="1705977"/>
          </a:xfrm>
        </p:grpSpPr>
        <p:cxnSp>
          <p:nvCxnSpPr>
            <p:cNvPr id="196" name="Straight Connector 195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204524" y="5268254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3013" name="Group 322"/>
          <p:cNvGrpSpPr>
            <a:grpSpLocks/>
          </p:cNvGrpSpPr>
          <p:nvPr/>
        </p:nvGrpSpPr>
        <p:grpSpPr bwMode="auto">
          <a:xfrm>
            <a:off x="587375" y="3794125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314C9-0416-4ADC-B109-11326709C1C0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Illustration of Case 3 </a:t>
            </a:r>
            <a:endParaRPr lang="en-US" sz="4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018" name="Group 56"/>
          <p:cNvGrpSpPr>
            <a:grpSpLocks/>
          </p:cNvGrpSpPr>
          <p:nvPr/>
        </p:nvGrpSpPr>
        <p:grpSpPr bwMode="auto">
          <a:xfrm>
            <a:off x="0" y="3827463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4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4016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40163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108450"/>
            <a:ext cx="277812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75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40163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719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719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40163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33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108450"/>
            <a:ext cx="277813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405313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545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243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354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925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433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1" y="4264819"/>
            <a:ext cx="201613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92575"/>
            <a:ext cx="117475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89475"/>
            <a:ext cx="261937" cy="3095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81538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338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102100"/>
            <a:ext cx="22161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9814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29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43049" idx="2"/>
            <a:endCxn id="74" idx="6"/>
          </p:cNvCxnSpPr>
          <p:nvPr/>
        </p:nvCxnSpPr>
        <p:spPr>
          <a:xfrm rot="5400000">
            <a:off x="3122613" y="4235450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402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613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1" y="3994150"/>
            <a:ext cx="239712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102100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433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49" name="Rectangle 130"/>
          <p:cNvSpPr>
            <a:spLocks noChangeArrowheads="1"/>
          </p:cNvSpPr>
          <p:nvPr/>
        </p:nvSpPr>
        <p:spPr bwMode="auto">
          <a:xfrm>
            <a:off x="3392488" y="4033838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95788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800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7629525" y="4356100"/>
            <a:ext cx="292100" cy="8048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2" name="Oval 241"/>
          <p:cNvSpPr/>
          <p:nvPr/>
        </p:nvSpPr>
        <p:spPr>
          <a:xfrm>
            <a:off x="7577138" y="4318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ular Callout 245"/>
          <p:cNvSpPr/>
          <p:nvPr/>
        </p:nvSpPr>
        <p:spPr>
          <a:xfrm>
            <a:off x="0" y="5664200"/>
            <a:ext cx="9144000" cy="709613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Observe that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contains two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Q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requires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layers. Thus, the number of layers in the final drawing depends on the  number of layers necessary for T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412875" y="5160963"/>
            <a:ext cx="1296988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86263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49775" y="4306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058" name="Rectangle 277"/>
          <p:cNvSpPr>
            <a:spLocks noChangeArrowheads="1"/>
          </p:cNvSpPr>
          <p:nvPr/>
        </p:nvSpPr>
        <p:spPr bwMode="auto">
          <a:xfrm>
            <a:off x="7323138" y="4044950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9" name="Rectangle 278"/>
          <p:cNvSpPr/>
          <p:nvPr/>
        </p:nvSpPr>
        <p:spPr>
          <a:xfrm rot="10800000" flipV="1">
            <a:off x="6351588" y="4705350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1" name="Oval 280"/>
          <p:cNvSpPr/>
          <p:nvPr/>
        </p:nvSpPr>
        <p:spPr>
          <a:xfrm rot="10800000">
            <a:off x="6296025" y="52038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2" name="Rectangle 281"/>
          <p:cNvSpPr/>
          <p:nvPr/>
        </p:nvSpPr>
        <p:spPr>
          <a:xfrm rot="10800000" flipV="1">
            <a:off x="4105275" y="4716463"/>
            <a:ext cx="279400" cy="5349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4" name="Rectangle 283"/>
          <p:cNvSpPr/>
          <p:nvPr/>
        </p:nvSpPr>
        <p:spPr>
          <a:xfrm rot="10800000" flipV="1">
            <a:off x="4532313" y="4716463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5" name="Oval 284"/>
          <p:cNvSpPr/>
          <p:nvPr/>
        </p:nvSpPr>
        <p:spPr>
          <a:xfrm rot="10800000">
            <a:off x="4899025" y="52038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stCxn id="285" idx="2"/>
            <a:endCxn id="281" idx="6"/>
          </p:cNvCxnSpPr>
          <p:nvPr/>
        </p:nvCxnSpPr>
        <p:spPr>
          <a:xfrm>
            <a:off x="5008563" y="5262563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5" idx="3"/>
            <a:endCxn id="291" idx="7"/>
          </p:cNvCxnSpPr>
          <p:nvPr/>
        </p:nvCxnSpPr>
        <p:spPr>
          <a:xfrm rot="5400000" flipH="1" flipV="1">
            <a:off x="4936332" y="5085556"/>
            <a:ext cx="192088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 rot="10800000">
            <a:off x="4745038" y="4926013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>
            <a:off x="5056188" y="4927600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3" name="Straight Connector 292"/>
          <p:cNvCxnSpPr>
            <a:stCxn id="290" idx="2"/>
            <a:endCxn id="291" idx="6"/>
          </p:cNvCxnSpPr>
          <p:nvPr/>
        </p:nvCxnSpPr>
        <p:spPr>
          <a:xfrm>
            <a:off x="4854575" y="4984750"/>
            <a:ext cx="2016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85" idx="6"/>
            <a:endCxn id="295" idx="2"/>
          </p:cNvCxnSpPr>
          <p:nvPr/>
        </p:nvCxnSpPr>
        <p:spPr>
          <a:xfrm rot="10800000">
            <a:off x="4451350" y="5254625"/>
            <a:ext cx="4476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/>
          <p:cNvSpPr/>
          <p:nvPr/>
        </p:nvSpPr>
        <p:spPr>
          <a:xfrm rot="10800000">
            <a:off x="4343400" y="5194300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 rot="10800000" flipV="1">
            <a:off x="4641850" y="4562475"/>
            <a:ext cx="1296988" cy="45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232025" y="4443413"/>
            <a:ext cx="2359025" cy="8048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951288" y="397510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177" name="Straight Connector 176"/>
          <p:cNvCxnSpPr>
            <a:stCxn id="291" idx="4"/>
          </p:cNvCxnSpPr>
          <p:nvPr/>
        </p:nvCxnSpPr>
        <p:spPr>
          <a:xfrm rot="16200000" flipV="1">
            <a:off x="4608513" y="4425950"/>
            <a:ext cx="48418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075" name="Group 322"/>
          <p:cNvGrpSpPr>
            <a:grpSpLocks/>
          </p:cNvGrpSpPr>
          <p:nvPr/>
        </p:nvGrpSpPr>
        <p:grpSpPr bwMode="auto">
          <a:xfrm>
            <a:off x="587375" y="1009650"/>
            <a:ext cx="8010525" cy="355600"/>
            <a:chOff x="709684" y="4408227"/>
            <a:chExt cx="3070746" cy="354841"/>
          </a:xfrm>
        </p:grpSpPr>
        <p:sp>
          <p:nvSpPr>
            <p:cNvPr id="190" name="Rectangle 189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02" name="Rectangle 201"/>
          <p:cNvSpPr/>
          <p:nvPr/>
        </p:nvSpPr>
        <p:spPr>
          <a:xfrm>
            <a:off x="219075" y="1055688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8662988" y="1055688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47713" y="1323975"/>
            <a:ext cx="277812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2" name="Oval 211"/>
          <p:cNvSpPr/>
          <p:nvPr/>
        </p:nvSpPr>
        <p:spPr>
          <a:xfrm>
            <a:off x="1381125" y="9906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8" name="Straight Connector 217"/>
          <p:cNvCxnSpPr>
            <a:stCxn id="212" idx="2"/>
            <a:endCxn id="222" idx="6"/>
          </p:cNvCxnSpPr>
          <p:nvPr/>
        </p:nvCxnSpPr>
        <p:spPr>
          <a:xfrm rot="10800000">
            <a:off x="590550" y="1055688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/>
          <p:nvPr/>
        </p:nvSpPr>
        <p:spPr>
          <a:xfrm>
            <a:off x="482600" y="9874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8556625" y="9874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9" name="Straight Connector 228"/>
          <p:cNvCxnSpPr>
            <a:stCxn id="226" idx="2"/>
            <a:endCxn id="212" idx="6"/>
          </p:cNvCxnSpPr>
          <p:nvPr/>
        </p:nvCxnSpPr>
        <p:spPr>
          <a:xfrm rot="10800000" flipV="1">
            <a:off x="1489075" y="1055688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0" name="Oval 229"/>
          <p:cNvSpPr/>
          <p:nvPr/>
        </p:nvSpPr>
        <p:spPr>
          <a:xfrm>
            <a:off x="981075" y="1249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8147050" y="1323975"/>
            <a:ext cx="277813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246188" y="1620838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5" name="Oval 234"/>
          <p:cNvSpPr/>
          <p:nvPr/>
        </p:nvSpPr>
        <p:spPr>
          <a:xfrm>
            <a:off x="1455738" y="15700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1285875" y="12398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1511300" y="12509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40" name="Straight Connector 239"/>
          <p:cNvCxnSpPr>
            <a:stCxn id="238" idx="2"/>
            <a:endCxn id="230" idx="6"/>
          </p:cNvCxnSpPr>
          <p:nvPr/>
        </p:nvCxnSpPr>
        <p:spPr>
          <a:xfrm rot="10800000" flipV="1">
            <a:off x="1090613" y="1308100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12" idx="2"/>
            <a:endCxn id="238" idx="0"/>
          </p:cNvCxnSpPr>
          <p:nvPr/>
        </p:nvCxnSpPr>
        <p:spPr>
          <a:xfrm rot="10800000" flipV="1">
            <a:off x="1339850" y="1058863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39" idx="4"/>
            <a:endCxn id="235" idx="7"/>
          </p:cNvCxnSpPr>
          <p:nvPr/>
        </p:nvCxnSpPr>
        <p:spPr>
          <a:xfrm rot="5400000">
            <a:off x="1456531" y="1480344"/>
            <a:ext cx="201613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238" idx="6"/>
            <a:endCxn id="239" idx="2"/>
          </p:cNvCxnSpPr>
          <p:nvPr/>
        </p:nvCxnSpPr>
        <p:spPr>
          <a:xfrm>
            <a:off x="1393825" y="1308100"/>
            <a:ext cx="117475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/>
          <p:cNvSpPr/>
          <p:nvPr/>
        </p:nvSpPr>
        <p:spPr>
          <a:xfrm>
            <a:off x="2633663" y="1905000"/>
            <a:ext cx="261937" cy="3095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2262188" y="1897063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49" name="Oval 248"/>
          <p:cNvSpPr/>
          <p:nvPr/>
        </p:nvSpPr>
        <p:spPr>
          <a:xfrm>
            <a:off x="3836988" y="12493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0" name="Straight Connector 249"/>
          <p:cNvCxnSpPr>
            <a:stCxn id="249" idx="2"/>
            <a:endCxn id="239" idx="6"/>
          </p:cNvCxnSpPr>
          <p:nvPr/>
        </p:nvCxnSpPr>
        <p:spPr>
          <a:xfrm rot="10800000" flipV="1">
            <a:off x="1620838" y="1317625"/>
            <a:ext cx="22161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stCxn id="249" idx="3"/>
            <a:endCxn id="254" idx="7"/>
          </p:cNvCxnSpPr>
          <p:nvPr/>
        </p:nvCxnSpPr>
        <p:spPr>
          <a:xfrm rot="5400000">
            <a:off x="3690144" y="1413669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482850" y="1844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3" name="Straight Connector 252"/>
          <p:cNvCxnSpPr>
            <a:stCxn id="43106" idx="2"/>
            <a:endCxn id="255" idx="6"/>
          </p:cNvCxnSpPr>
          <p:nvPr/>
        </p:nvCxnSpPr>
        <p:spPr>
          <a:xfrm rot="5400000">
            <a:off x="3122613" y="1450975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Oval 253"/>
          <p:cNvSpPr/>
          <p:nvPr/>
        </p:nvSpPr>
        <p:spPr>
          <a:xfrm>
            <a:off x="3644900" y="15557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846388" y="18288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6" name="Straight Connector 255"/>
          <p:cNvCxnSpPr>
            <a:stCxn id="252" idx="7"/>
            <a:endCxn id="254" idx="2"/>
          </p:cNvCxnSpPr>
          <p:nvPr/>
        </p:nvCxnSpPr>
        <p:spPr>
          <a:xfrm rot="5400000" flipH="1" flipV="1">
            <a:off x="2990851" y="1209675"/>
            <a:ext cx="239712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49" idx="6"/>
            <a:endCxn id="258" idx="2"/>
          </p:cNvCxnSpPr>
          <p:nvPr/>
        </p:nvCxnSpPr>
        <p:spPr>
          <a:xfrm>
            <a:off x="3946525" y="1317625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075613" y="1258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106" name="Rectangle 130"/>
          <p:cNvSpPr>
            <a:spLocks noChangeArrowheads="1"/>
          </p:cNvSpPr>
          <p:nvPr/>
        </p:nvSpPr>
        <p:spPr bwMode="auto">
          <a:xfrm>
            <a:off x="3392488" y="1249363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1884363" y="1611313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61" name="Oval 260"/>
          <p:cNvSpPr/>
          <p:nvPr/>
        </p:nvSpPr>
        <p:spPr>
          <a:xfrm>
            <a:off x="2124075" y="23955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7629525" y="1571625"/>
            <a:ext cx="292100" cy="8048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65" name="Oval 264"/>
          <p:cNvSpPr/>
          <p:nvPr/>
        </p:nvSpPr>
        <p:spPr>
          <a:xfrm>
            <a:off x="7577138" y="15335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1412875" y="2376488"/>
            <a:ext cx="1296988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7" name="Straight Connector 266"/>
          <p:cNvCxnSpPr>
            <a:stCxn id="254" idx="6"/>
            <a:endCxn id="265" idx="2"/>
          </p:cNvCxnSpPr>
          <p:nvPr/>
        </p:nvCxnSpPr>
        <p:spPr>
          <a:xfrm flipV="1">
            <a:off x="3754438" y="1601788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Oval 267"/>
          <p:cNvSpPr/>
          <p:nvPr/>
        </p:nvSpPr>
        <p:spPr>
          <a:xfrm>
            <a:off x="4549775" y="15224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114" name="Rectangle 277"/>
          <p:cNvSpPr>
            <a:spLocks noChangeArrowheads="1"/>
          </p:cNvSpPr>
          <p:nvPr/>
        </p:nvSpPr>
        <p:spPr bwMode="auto">
          <a:xfrm>
            <a:off x="7323138" y="1260475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0" name="Rectangle 269"/>
          <p:cNvSpPr/>
          <p:nvPr/>
        </p:nvSpPr>
        <p:spPr>
          <a:xfrm rot="10800000" flipV="1">
            <a:off x="6351588" y="1920875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1" name="Oval 270"/>
          <p:cNvSpPr/>
          <p:nvPr/>
        </p:nvSpPr>
        <p:spPr>
          <a:xfrm rot="10800000">
            <a:off x="6296025" y="241935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3" name="Rectangle 272"/>
          <p:cNvSpPr/>
          <p:nvPr/>
        </p:nvSpPr>
        <p:spPr>
          <a:xfrm rot="10800000" flipV="1">
            <a:off x="4105275" y="1931988"/>
            <a:ext cx="279400" cy="5349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74" name="Rectangle 273"/>
          <p:cNvSpPr/>
          <p:nvPr/>
        </p:nvSpPr>
        <p:spPr>
          <a:xfrm rot="10800000" flipV="1">
            <a:off x="4532313" y="1931988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5" name="Oval 274"/>
          <p:cNvSpPr/>
          <p:nvPr/>
        </p:nvSpPr>
        <p:spPr>
          <a:xfrm rot="10800000">
            <a:off x="4899025" y="241935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6" name="Straight Connector 275"/>
          <p:cNvCxnSpPr>
            <a:stCxn id="275" idx="2"/>
            <a:endCxn id="271" idx="6"/>
          </p:cNvCxnSpPr>
          <p:nvPr/>
        </p:nvCxnSpPr>
        <p:spPr>
          <a:xfrm>
            <a:off x="5008563" y="2478088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75" idx="3"/>
            <a:endCxn id="280" idx="7"/>
          </p:cNvCxnSpPr>
          <p:nvPr/>
        </p:nvCxnSpPr>
        <p:spPr>
          <a:xfrm rot="5400000" flipH="1" flipV="1">
            <a:off x="4936332" y="2301081"/>
            <a:ext cx="192088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 rot="10800000">
            <a:off x="4745038" y="214153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0" name="Oval 279"/>
          <p:cNvSpPr/>
          <p:nvPr/>
        </p:nvSpPr>
        <p:spPr>
          <a:xfrm rot="10800000">
            <a:off x="5056188" y="2143125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3" name="Straight Connector 282"/>
          <p:cNvCxnSpPr>
            <a:stCxn id="278" idx="2"/>
            <a:endCxn id="280" idx="6"/>
          </p:cNvCxnSpPr>
          <p:nvPr/>
        </p:nvCxnSpPr>
        <p:spPr>
          <a:xfrm>
            <a:off x="4854575" y="2200275"/>
            <a:ext cx="2016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75" idx="6"/>
            <a:endCxn id="289" idx="2"/>
          </p:cNvCxnSpPr>
          <p:nvPr/>
        </p:nvCxnSpPr>
        <p:spPr>
          <a:xfrm rot="10800000">
            <a:off x="4451350" y="2470150"/>
            <a:ext cx="4476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 288"/>
          <p:cNvSpPr/>
          <p:nvPr/>
        </p:nvSpPr>
        <p:spPr>
          <a:xfrm rot="10800000">
            <a:off x="4343400" y="2409825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2" name="Rectangle 291"/>
          <p:cNvSpPr/>
          <p:nvPr/>
        </p:nvSpPr>
        <p:spPr>
          <a:xfrm rot="10800000" flipV="1">
            <a:off x="4641850" y="1778000"/>
            <a:ext cx="1296988" cy="45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297" name="Straight Connector 296"/>
          <p:cNvCxnSpPr/>
          <p:nvPr/>
        </p:nvCxnSpPr>
        <p:spPr>
          <a:xfrm flipV="1">
            <a:off x="2232025" y="1658938"/>
            <a:ext cx="2359025" cy="8048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Rectangle 297"/>
          <p:cNvSpPr/>
          <p:nvPr/>
        </p:nvSpPr>
        <p:spPr>
          <a:xfrm>
            <a:off x="3951288" y="119062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299" name="Straight Connector 298"/>
          <p:cNvCxnSpPr>
            <a:stCxn id="280" idx="4"/>
          </p:cNvCxnSpPr>
          <p:nvPr/>
        </p:nvCxnSpPr>
        <p:spPr>
          <a:xfrm rot="16200000" flipV="1">
            <a:off x="4608513" y="1641475"/>
            <a:ext cx="48418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Rounded Rectangular Callout 301"/>
          <p:cNvSpPr/>
          <p:nvPr/>
        </p:nvSpPr>
        <p:spPr>
          <a:xfrm>
            <a:off x="0" y="2962275"/>
            <a:ext cx="9144000" cy="709613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rooted at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shown in blue (denote it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other part of the tree is shown in green (denote it by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2" name="Rectangle 143"/>
          <p:cNvSpPr>
            <a:spLocks noChangeArrowheads="1"/>
          </p:cNvSpPr>
          <p:nvPr/>
        </p:nvSpPr>
        <p:spPr bwMode="auto">
          <a:xfrm>
            <a:off x="1258888" y="528638"/>
            <a:ext cx="439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>
                <a:latin typeface="Times New Roman" pitchFamily="18" charset="0"/>
                <a:cs typeface="Times New Roman" pitchFamily="18" charset="0"/>
              </a:rPr>
              <a:t>w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/>
          <p:cNvSpPr/>
          <p:nvPr/>
        </p:nvSpPr>
        <p:spPr>
          <a:xfrm>
            <a:off x="641350" y="4025900"/>
            <a:ext cx="7915275" cy="1338263"/>
          </a:xfrm>
          <a:prstGeom prst="rect">
            <a:avLst/>
          </a:prstGeom>
          <a:solidFill>
            <a:srgbClr val="00B05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109538" y="955675"/>
            <a:ext cx="8939212" cy="1855788"/>
          </a:xfrm>
          <a:custGeom>
            <a:avLst/>
            <a:gdLst>
              <a:gd name="connsiteX0" fmla="*/ 13648 w 8939284"/>
              <a:gd name="connsiteY0" fmla="*/ 0 h 1856096"/>
              <a:gd name="connsiteX1" fmla="*/ 0 w 8939284"/>
              <a:gd name="connsiteY1" fmla="*/ 1856096 h 1856096"/>
              <a:gd name="connsiteX2" fmla="*/ 477672 w 8939284"/>
              <a:gd name="connsiteY2" fmla="*/ 1856096 h 1856096"/>
              <a:gd name="connsiteX3" fmla="*/ 477672 w 8939284"/>
              <a:gd name="connsiteY3" fmla="*/ 272956 h 1856096"/>
              <a:gd name="connsiteX4" fmla="*/ 8366078 w 8939284"/>
              <a:gd name="connsiteY4" fmla="*/ 259308 h 1856096"/>
              <a:gd name="connsiteX5" fmla="*/ 8461612 w 8939284"/>
              <a:gd name="connsiteY5" fmla="*/ 259308 h 1856096"/>
              <a:gd name="connsiteX6" fmla="*/ 8434317 w 8939284"/>
              <a:gd name="connsiteY6" fmla="*/ 1842448 h 1856096"/>
              <a:gd name="connsiteX7" fmla="*/ 8939284 w 8939284"/>
              <a:gd name="connsiteY7" fmla="*/ 1842448 h 1856096"/>
              <a:gd name="connsiteX8" fmla="*/ 8939284 w 8939284"/>
              <a:gd name="connsiteY8" fmla="*/ 27296 h 1856096"/>
              <a:gd name="connsiteX9" fmla="*/ 13648 w 8939284"/>
              <a:gd name="connsiteY9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39284" h="1856096">
                <a:moveTo>
                  <a:pt x="13648" y="0"/>
                </a:moveTo>
                <a:cubicBezTo>
                  <a:pt x="9099" y="618699"/>
                  <a:pt x="4549" y="1237397"/>
                  <a:pt x="0" y="1856096"/>
                </a:cubicBezTo>
                <a:lnTo>
                  <a:pt x="477672" y="1856096"/>
                </a:lnTo>
                <a:lnTo>
                  <a:pt x="477672" y="272956"/>
                </a:lnTo>
                <a:lnTo>
                  <a:pt x="8366078" y="259308"/>
                </a:lnTo>
                <a:lnTo>
                  <a:pt x="8461612" y="259308"/>
                </a:lnTo>
                <a:lnTo>
                  <a:pt x="8434317" y="1842448"/>
                </a:lnTo>
                <a:lnTo>
                  <a:pt x="8939284" y="1842448"/>
                </a:lnTo>
                <a:lnTo>
                  <a:pt x="8939284" y="27296"/>
                </a:lnTo>
                <a:lnTo>
                  <a:pt x="13648" y="0"/>
                </a:lnTo>
                <a:close/>
              </a:path>
            </a:pathLst>
          </a:cu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4036" name="Group 56"/>
          <p:cNvGrpSpPr>
            <a:grpSpLocks/>
          </p:cNvGrpSpPr>
          <p:nvPr/>
        </p:nvGrpSpPr>
        <p:grpSpPr bwMode="auto">
          <a:xfrm>
            <a:off x="0" y="1042988"/>
            <a:ext cx="9144000" cy="1704975"/>
            <a:chOff x="191068" y="4694830"/>
            <a:chExt cx="8611738" cy="1705977"/>
          </a:xfrm>
        </p:grpSpPr>
        <p:cxnSp>
          <p:nvCxnSpPr>
            <p:cNvPr id="196" name="Straight Connector 195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V="1">
              <a:off x="204524" y="5268254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4037" name="Group 322"/>
          <p:cNvGrpSpPr>
            <a:grpSpLocks/>
          </p:cNvGrpSpPr>
          <p:nvPr/>
        </p:nvGrpSpPr>
        <p:grpSpPr bwMode="auto">
          <a:xfrm>
            <a:off x="587375" y="3794125"/>
            <a:ext cx="8010525" cy="355600"/>
            <a:chOff x="709684" y="4408227"/>
            <a:chExt cx="3070746" cy="354841"/>
          </a:xfrm>
        </p:grpSpPr>
        <p:sp>
          <p:nvSpPr>
            <p:cNvPr id="325" name="Rectangle 324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D23E9-35AF-492D-8BC0-2FD46A7FBBF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Illustration of Case 3 </a:t>
            </a:r>
            <a:endParaRPr lang="en-US" sz="4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042" name="Group 56"/>
          <p:cNvGrpSpPr>
            <a:grpSpLocks/>
          </p:cNvGrpSpPr>
          <p:nvPr/>
        </p:nvGrpSpPr>
        <p:grpSpPr bwMode="auto">
          <a:xfrm>
            <a:off x="0" y="3827463"/>
            <a:ext cx="9144000" cy="1704975"/>
            <a:chOff x="191068" y="4694830"/>
            <a:chExt cx="8611738" cy="1705977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204524" y="4980748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04524" y="5268254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04524" y="558117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04524" y="5854386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04524" y="612759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91068" y="6400807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17980" y="4694830"/>
              <a:ext cx="8584826" cy="0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19075" y="3840163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8662988" y="3840163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9" name="Rectangle 8"/>
          <p:cNvSpPr/>
          <p:nvPr/>
        </p:nvSpPr>
        <p:spPr>
          <a:xfrm>
            <a:off x="747713" y="4108450"/>
            <a:ext cx="277812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9" name="Oval 18"/>
          <p:cNvSpPr/>
          <p:nvPr/>
        </p:nvSpPr>
        <p:spPr>
          <a:xfrm>
            <a:off x="1381125" y="377507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22" idx="6"/>
          </p:cNvCxnSpPr>
          <p:nvPr/>
        </p:nvCxnSpPr>
        <p:spPr>
          <a:xfrm rot="10800000">
            <a:off x="590550" y="3840163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2600" y="37719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556625" y="377190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3" idx="2"/>
            <a:endCxn id="19" idx="6"/>
          </p:cNvCxnSpPr>
          <p:nvPr/>
        </p:nvCxnSpPr>
        <p:spPr>
          <a:xfrm rot="10800000" flipV="1">
            <a:off x="1489075" y="3840163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Oval 28"/>
          <p:cNvSpPr/>
          <p:nvPr/>
        </p:nvSpPr>
        <p:spPr>
          <a:xfrm>
            <a:off x="981075" y="4033838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147050" y="4108450"/>
            <a:ext cx="277813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246188" y="4405313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4" name="Oval 33"/>
          <p:cNvSpPr/>
          <p:nvPr/>
        </p:nvSpPr>
        <p:spPr>
          <a:xfrm>
            <a:off x="1455738" y="435451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85875" y="40243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11300" y="40354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9" name="Straight Connector 38"/>
          <p:cNvCxnSpPr>
            <a:stCxn id="37" idx="2"/>
            <a:endCxn id="29" idx="6"/>
          </p:cNvCxnSpPr>
          <p:nvPr/>
        </p:nvCxnSpPr>
        <p:spPr>
          <a:xfrm rot="10800000" flipV="1">
            <a:off x="1090613" y="4092575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9" idx="2"/>
            <a:endCxn id="37" idx="0"/>
          </p:cNvCxnSpPr>
          <p:nvPr/>
        </p:nvCxnSpPr>
        <p:spPr>
          <a:xfrm rot="10800000" flipV="1">
            <a:off x="1339850" y="3843338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4"/>
            <a:endCxn id="34" idx="7"/>
          </p:cNvCxnSpPr>
          <p:nvPr/>
        </p:nvCxnSpPr>
        <p:spPr>
          <a:xfrm rot="5400000">
            <a:off x="1456531" y="4264819"/>
            <a:ext cx="201613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7" idx="6"/>
            <a:endCxn id="38" idx="2"/>
          </p:cNvCxnSpPr>
          <p:nvPr/>
        </p:nvCxnSpPr>
        <p:spPr>
          <a:xfrm>
            <a:off x="1393825" y="4092575"/>
            <a:ext cx="117475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633663" y="4689475"/>
            <a:ext cx="261937" cy="3095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262188" y="4681538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0" name="Oval 59"/>
          <p:cNvSpPr/>
          <p:nvPr/>
        </p:nvSpPr>
        <p:spPr>
          <a:xfrm>
            <a:off x="3836988" y="40338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1" name="Straight Connector 60"/>
          <p:cNvCxnSpPr>
            <a:stCxn id="60" idx="2"/>
            <a:endCxn id="38" idx="6"/>
          </p:cNvCxnSpPr>
          <p:nvPr/>
        </p:nvCxnSpPr>
        <p:spPr>
          <a:xfrm rot="10800000" flipV="1">
            <a:off x="1620838" y="4102100"/>
            <a:ext cx="22161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3"/>
            <a:endCxn id="73" idx="7"/>
          </p:cNvCxnSpPr>
          <p:nvPr/>
        </p:nvCxnSpPr>
        <p:spPr>
          <a:xfrm rot="5400000">
            <a:off x="3690144" y="4198144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2482850" y="46291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44073" idx="2"/>
            <a:endCxn id="74" idx="6"/>
          </p:cNvCxnSpPr>
          <p:nvPr/>
        </p:nvCxnSpPr>
        <p:spPr>
          <a:xfrm rot="5400000">
            <a:off x="3122613" y="4235450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44900" y="43402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46388" y="461327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9" name="Straight Connector 78"/>
          <p:cNvCxnSpPr>
            <a:stCxn id="67" idx="7"/>
            <a:endCxn id="73" idx="2"/>
          </p:cNvCxnSpPr>
          <p:nvPr/>
        </p:nvCxnSpPr>
        <p:spPr>
          <a:xfrm rot="5400000" flipH="1" flipV="1">
            <a:off x="2990851" y="3994150"/>
            <a:ext cx="239712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0" idx="6"/>
            <a:endCxn id="87" idx="2"/>
          </p:cNvCxnSpPr>
          <p:nvPr/>
        </p:nvCxnSpPr>
        <p:spPr>
          <a:xfrm>
            <a:off x="3946525" y="4102100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75613" y="404336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73" name="Rectangle 130"/>
          <p:cNvSpPr>
            <a:spLocks noChangeArrowheads="1"/>
          </p:cNvSpPr>
          <p:nvPr/>
        </p:nvSpPr>
        <p:spPr bwMode="auto">
          <a:xfrm>
            <a:off x="3392488" y="4033838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1884363" y="4395788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37" name="Oval 236"/>
          <p:cNvSpPr/>
          <p:nvPr/>
        </p:nvSpPr>
        <p:spPr>
          <a:xfrm>
            <a:off x="2124075" y="51800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1" name="Rectangle 240"/>
          <p:cNvSpPr/>
          <p:nvPr/>
        </p:nvSpPr>
        <p:spPr>
          <a:xfrm>
            <a:off x="7629525" y="4356100"/>
            <a:ext cx="292100" cy="8048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2" name="Oval 241"/>
          <p:cNvSpPr/>
          <p:nvPr/>
        </p:nvSpPr>
        <p:spPr>
          <a:xfrm>
            <a:off x="7577138" y="43180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ular Callout 245"/>
          <p:cNvSpPr/>
          <p:nvPr/>
        </p:nvSpPr>
        <p:spPr>
          <a:xfrm>
            <a:off x="0" y="5540375"/>
            <a:ext cx="9144000" cy="860425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If minimum layer drawing of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takes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layers,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then the overall drawing takes at least 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+1 layers (by necessity).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can construct such a drawing on 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+1 layers by taking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the desired root. 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412875" y="5160963"/>
            <a:ext cx="1296988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4" name="Straight Connector 263"/>
          <p:cNvCxnSpPr>
            <a:stCxn id="73" idx="6"/>
            <a:endCxn id="242" idx="2"/>
          </p:cNvCxnSpPr>
          <p:nvPr/>
        </p:nvCxnSpPr>
        <p:spPr>
          <a:xfrm flipV="1">
            <a:off x="3754438" y="4386263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4549775" y="4306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82" name="Rectangle 277"/>
          <p:cNvSpPr>
            <a:spLocks noChangeArrowheads="1"/>
          </p:cNvSpPr>
          <p:nvPr/>
        </p:nvSpPr>
        <p:spPr bwMode="auto">
          <a:xfrm>
            <a:off x="7323138" y="4044950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9" name="Rectangle 278"/>
          <p:cNvSpPr/>
          <p:nvPr/>
        </p:nvSpPr>
        <p:spPr>
          <a:xfrm rot="10800000" flipV="1">
            <a:off x="6351588" y="4705350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1" name="Oval 280"/>
          <p:cNvSpPr/>
          <p:nvPr/>
        </p:nvSpPr>
        <p:spPr>
          <a:xfrm rot="10800000">
            <a:off x="6296025" y="52038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2" name="Rectangle 281"/>
          <p:cNvSpPr/>
          <p:nvPr/>
        </p:nvSpPr>
        <p:spPr>
          <a:xfrm rot="10800000" flipV="1">
            <a:off x="4105275" y="4716463"/>
            <a:ext cx="279400" cy="5349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4" name="Rectangle 283"/>
          <p:cNvSpPr/>
          <p:nvPr/>
        </p:nvSpPr>
        <p:spPr>
          <a:xfrm rot="10800000" flipV="1">
            <a:off x="4532313" y="4716463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5" name="Oval 284"/>
          <p:cNvSpPr/>
          <p:nvPr/>
        </p:nvSpPr>
        <p:spPr>
          <a:xfrm rot="10800000">
            <a:off x="4899025" y="5203825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stCxn id="285" idx="2"/>
            <a:endCxn id="281" idx="6"/>
          </p:cNvCxnSpPr>
          <p:nvPr/>
        </p:nvCxnSpPr>
        <p:spPr>
          <a:xfrm>
            <a:off x="5008563" y="5262563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5" idx="3"/>
            <a:endCxn id="291" idx="7"/>
          </p:cNvCxnSpPr>
          <p:nvPr/>
        </p:nvCxnSpPr>
        <p:spPr>
          <a:xfrm rot="5400000" flipH="1" flipV="1">
            <a:off x="4936332" y="5085556"/>
            <a:ext cx="192088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 rot="10800000">
            <a:off x="4745038" y="4926013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Oval 290"/>
          <p:cNvSpPr/>
          <p:nvPr/>
        </p:nvSpPr>
        <p:spPr>
          <a:xfrm rot="10800000">
            <a:off x="5056188" y="4927600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3" name="Straight Connector 292"/>
          <p:cNvCxnSpPr>
            <a:stCxn id="290" idx="2"/>
            <a:endCxn id="291" idx="6"/>
          </p:cNvCxnSpPr>
          <p:nvPr/>
        </p:nvCxnSpPr>
        <p:spPr>
          <a:xfrm>
            <a:off x="4854575" y="4984750"/>
            <a:ext cx="2016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stCxn id="285" idx="6"/>
            <a:endCxn id="295" idx="2"/>
          </p:cNvCxnSpPr>
          <p:nvPr/>
        </p:nvCxnSpPr>
        <p:spPr>
          <a:xfrm rot="10800000">
            <a:off x="4451350" y="5254625"/>
            <a:ext cx="4476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/>
          <p:cNvSpPr/>
          <p:nvPr/>
        </p:nvSpPr>
        <p:spPr>
          <a:xfrm rot="10800000">
            <a:off x="4343400" y="5194300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Rectangle 295"/>
          <p:cNvSpPr/>
          <p:nvPr/>
        </p:nvSpPr>
        <p:spPr>
          <a:xfrm rot="10800000" flipV="1">
            <a:off x="4641850" y="4562475"/>
            <a:ext cx="1296988" cy="45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232025" y="4443413"/>
            <a:ext cx="2359025" cy="8048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3951288" y="3975100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177" name="Straight Connector 176"/>
          <p:cNvCxnSpPr>
            <a:stCxn id="291" idx="4"/>
          </p:cNvCxnSpPr>
          <p:nvPr/>
        </p:nvCxnSpPr>
        <p:spPr>
          <a:xfrm rot="16200000" flipV="1">
            <a:off x="4608513" y="4425950"/>
            <a:ext cx="48418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99" name="Group 322"/>
          <p:cNvGrpSpPr>
            <a:grpSpLocks/>
          </p:cNvGrpSpPr>
          <p:nvPr/>
        </p:nvGrpSpPr>
        <p:grpSpPr bwMode="auto">
          <a:xfrm>
            <a:off x="587375" y="1009650"/>
            <a:ext cx="8010525" cy="355600"/>
            <a:chOff x="709684" y="4408227"/>
            <a:chExt cx="3070746" cy="354841"/>
          </a:xfrm>
        </p:grpSpPr>
        <p:sp>
          <p:nvSpPr>
            <p:cNvPr id="190" name="Rectangle 189"/>
            <p:cNvSpPr/>
            <p:nvPr/>
          </p:nvSpPr>
          <p:spPr>
            <a:xfrm>
              <a:off x="892858" y="4680694"/>
              <a:ext cx="2704399" cy="8237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09684" y="4408227"/>
              <a:ext cx="3070746" cy="95047"/>
            </a:xfrm>
            <a:prstGeom prst="rect">
              <a:avLst/>
            </a:prstGeom>
            <a:solidFill>
              <a:srgbClr val="FF9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02" name="Rectangle 201"/>
          <p:cNvSpPr/>
          <p:nvPr/>
        </p:nvSpPr>
        <p:spPr>
          <a:xfrm>
            <a:off x="219075" y="1055688"/>
            <a:ext cx="287338" cy="16922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8662988" y="1055688"/>
            <a:ext cx="287337" cy="1679575"/>
          </a:xfrm>
          <a:prstGeom prst="rect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47713" y="1323975"/>
            <a:ext cx="277812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12" name="Oval 211"/>
          <p:cNvSpPr/>
          <p:nvPr/>
        </p:nvSpPr>
        <p:spPr>
          <a:xfrm>
            <a:off x="1381125" y="990600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8" name="Straight Connector 217"/>
          <p:cNvCxnSpPr>
            <a:stCxn id="212" idx="2"/>
            <a:endCxn id="222" idx="6"/>
          </p:cNvCxnSpPr>
          <p:nvPr/>
        </p:nvCxnSpPr>
        <p:spPr>
          <a:xfrm rot="10800000">
            <a:off x="590550" y="1055688"/>
            <a:ext cx="7905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/>
          <p:nvPr/>
        </p:nvSpPr>
        <p:spPr>
          <a:xfrm>
            <a:off x="482600" y="987425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8556625" y="98742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9" name="Straight Connector 228"/>
          <p:cNvCxnSpPr>
            <a:stCxn id="226" idx="2"/>
            <a:endCxn id="212" idx="6"/>
          </p:cNvCxnSpPr>
          <p:nvPr/>
        </p:nvCxnSpPr>
        <p:spPr>
          <a:xfrm rot="10800000" flipV="1">
            <a:off x="1489075" y="1055688"/>
            <a:ext cx="7067550" cy="3175"/>
          </a:xfrm>
          <a:prstGeom prst="line">
            <a:avLst/>
          </a:prstGeom>
          <a:solidFill>
            <a:srgbClr val="FF9B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0" name="Oval 229"/>
          <p:cNvSpPr/>
          <p:nvPr/>
        </p:nvSpPr>
        <p:spPr>
          <a:xfrm>
            <a:off x="981075" y="1249363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8147050" y="1323975"/>
            <a:ext cx="277813" cy="115093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1246188" y="1620838"/>
            <a:ext cx="274637" cy="866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5" name="Oval 234"/>
          <p:cNvSpPr/>
          <p:nvPr/>
        </p:nvSpPr>
        <p:spPr>
          <a:xfrm>
            <a:off x="1455738" y="1570038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1285875" y="12398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1511300" y="12509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40" name="Straight Connector 239"/>
          <p:cNvCxnSpPr>
            <a:stCxn id="238" idx="2"/>
            <a:endCxn id="230" idx="6"/>
          </p:cNvCxnSpPr>
          <p:nvPr/>
        </p:nvCxnSpPr>
        <p:spPr>
          <a:xfrm rot="10800000" flipV="1">
            <a:off x="1090613" y="1308100"/>
            <a:ext cx="195262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12" idx="2"/>
            <a:endCxn id="238" idx="0"/>
          </p:cNvCxnSpPr>
          <p:nvPr/>
        </p:nvCxnSpPr>
        <p:spPr>
          <a:xfrm rot="10800000" flipV="1">
            <a:off x="1339850" y="1058863"/>
            <a:ext cx="41275" cy="1809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39" idx="4"/>
            <a:endCxn id="235" idx="7"/>
          </p:cNvCxnSpPr>
          <p:nvPr/>
        </p:nvCxnSpPr>
        <p:spPr>
          <a:xfrm rot="5400000">
            <a:off x="1456531" y="1480344"/>
            <a:ext cx="201613" cy="15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238" idx="6"/>
            <a:endCxn id="239" idx="2"/>
          </p:cNvCxnSpPr>
          <p:nvPr/>
        </p:nvCxnSpPr>
        <p:spPr>
          <a:xfrm>
            <a:off x="1393825" y="1308100"/>
            <a:ext cx="117475" cy="11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/>
          <p:cNvSpPr/>
          <p:nvPr/>
        </p:nvSpPr>
        <p:spPr>
          <a:xfrm>
            <a:off x="2633663" y="1905000"/>
            <a:ext cx="261937" cy="3095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2262188" y="1897063"/>
            <a:ext cx="254000" cy="3175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49" name="Oval 248"/>
          <p:cNvSpPr/>
          <p:nvPr/>
        </p:nvSpPr>
        <p:spPr>
          <a:xfrm>
            <a:off x="3836988" y="1249363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0" name="Straight Connector 249"/>
          <p:cNvCxnSpPr>
            <a:stCxn id="249" idx="2"/>
            <a:endCxn id="239" idx="6"/>
          </p:cNvCxnSpPr>
          <p:nvPr/>
        </p:nvCxnSpPr>
        <p:spPr>
          <a:xfrm rot="10800000" flipV="1">
            <a:off x="1620838" y="1317625"/>
            <a:ext cx="22161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stCxn id="249" idx="3"/>
            <a:endCxn id="254" idx="7"/>
          </p:cNvCxnSpPr>
          <p:nvPr/>
        </p:nvCxnSpPr>
        <p:spPr>
          <a:xfrm rot="5400000">
            <a:off x="3690144" y="1413669"/>
            <a:ext cx="211138" cy="114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2482850" y="1844675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3" name="Straight Connector 252"/>
          <p:cNvCxnSpPr>
            <a:stCxn id="44130" idx="2"/>
            <a:endCxn id="255" idx="6"/>
          </p:cNvCxnSpPr>
          <p:nvPr/>
        </p:nvCxnSpPr>
        <p:spPr>
          <a:xfrm rot="5400000">
            <a:off x="3122613" y="1450975"/>
            <a:ext cx="279400" cy="6127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Oval 253"/>
          <p:cNvSpPr/>
          <p:nvPr/>
        </p:nvSpPr>
        <p:spPr>
          <a:xfrm>
            <a:off x="3644900" y="1555750"/>
            <a:ext cx="109538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2846388" y="1828800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6" name="Straight Connector 255"/>
          <p:cNvCxnSpPr>
            <a:stCxn id="252" idx="7"/>
            <a:endCxn id="254" idx="2"/>
          </p:cNvCxnSpPr>
          <p:nvPr/>
        </p:nvCxnSpPr>
        <p:spPr>
          <a:xfrm rot="5400000" flipH="1" flipV="1">
            <a:off x="2990851" y="1209675"/>
            <a:ext cx="239712" cy="10683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stCxn id="249" idx="6"/>
            <a:endCxn id="258" idx="2"/>
          </p:cNvCxnSpPr>
          <p:nvPr/>
        </p:nvCxnSpPr>
        <p:spPr>
          <a:xfrm>
            <a:off x="3946525" y="1317625"/>
            <a:ext cx="4129088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8075613" y="125888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130" name="Rectangle 130"/>
          <p:cNvSpPr>
            <a:spLocks noChangeArrowheads="1"/>
          </p:cNvSpPr>
          <p:nvPr/>
        </p:nvSpPr>
        <p:spPr bwMode="auto">
          <a:xfrm>
            <a:off x="3392488" y="1249363"/>
            <a:ext cx="352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1884363" y="1611313"/>
            <a:ext cx="300037" cy="866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61" name="Oval 260"/>
          <p:cNvSpPr/>
          <p:nvPr/>
        </p:nvSpPr>
        <p:spPr>
          <a:xfrm>
            <a:off x="2124075" y="2395538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7629525" y="1571625"/>
            <a:ext cx="292100" cy="8048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65" name="Oval 264"/>
          <p:cNvSpPr/>
          <p:nvPr/>
        </p:nvSpPr>
        <p:spPr>
          <a:xfrm>
            <a:off x="7577138" y="1533525"/>
            <a:ext cx="109537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" name="Rectangle 265"/>
          <p:cNvSpPr/>
          <p:nvPr/>
        </p:nvSpPr>
        <p:spPr>
          <a:xfrm>
            <a:off x="1412875" y="2376488"/>
            <a:ext cx="1296988" cy="42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267" name="Straight Connector 266"/>
          <p:cNvCxnSpPr>
            <a:stCxn id="254" idx="6"/>
            <a:endCxn id="265" idx="2"/>
          </p:cNvCxnSpPr>
          <p:nvPr/>
        </p:nvCxnSpPr>
        <p:spPr>
          <a:xfrm flipV="1">
            <a:off x="3754438" y="1601788"/>
            <a:ext cx="3822700" cy="22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Oval 267"/>
          <p:cNvSpPr/>
          <p:nvPr/>
        </p:nvSpPr>
        <p:spPr>
          <a:xfrm>
            <a:off x="4549775" y="1522413"/>
            <a:ext cx="107950" cy="136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138" name="Rectangle 277"/>
          <p:cNvSpPr>
            <a:spLocks noChangeArrowheads="1"/>
          </p:cNvSpPr>
          <p:nvPr/>
        </p:nvSpPr>
        <p:spPr bwMode="auto">
          <a:xfrm>
            <a:off x="7323138" y="1260475"/>
            <a:ext cx="352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0" name="Rectangle 269"/>
          <p:cNvSpPr/>
          <p:nvPr/>
        </p:nvSpPr>
        <p:spPr>
          <a:xfrm rot="10800000" flipV="1">
            <a:off x="6351588" y="1920875"/>
            <a:ext cx="277812" cy="5461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1" name="Oval 270"/>
          <p:cNvSpPr/>
          <p:nvPr/>
        </p:nvSpPr>
        <p:spPr>
          <a:xfrm rot="10800000">
            <a:off x="6296025" y="241935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3" name="Rectangle 272"/>
          <p:cNvSpPr/>
          <p:nvPr/>
        </p:nvSpPr>
        <p:spPr>
          <a:xfrm rot="10800000" flipV="1">
            <a:off x="4105275" y="1931988"/>
            <a:ext cx="279400" cy="5349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74" name="Rectangle 273"/>
          <p:cNvSpPr/>
          <p:nvPr/>
        </p:nvSpPr>
        <p:spPr>
          <a:xfrm rot="10800000" flipV="1">
            <a:off x="4532313" y="1931988"/>
            <a:ext cx="244475" cy="27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5" name="Oval 274"/>
          <p:cNvSpPr/>
          <p:nvPr/>
        </p:nvSpPr>
        <p:spPr>
          <a:xfrm rot="10800000">
            <a:off x="4899025" y="2419350"/>
            <a:ext cx="109538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76" name="Straight Connector 275"/>
          <p:cNvCxnSpPr>
            <a:stCxn id="275" idx="2"/>
            <a:endCxn id="271" idx="6"/>
          </p:cNvCxnSpPr>
          <p:nvPr/>
        </p:nvCxnSpPr>
        <p:spPr>
          <a:xfrm>
            <a:off x="5008563" y="2478088"/>
            <a:ext cx="12874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stCxn id="275" idx="3"/>
            <a:endCxn id="280" idx="7"/>
          </p:cNvCxnSpPr>
          <p:nvPr/>
        </p:nvCxnSpPr>
        <p:spPr>
          <a:xfrm rot="5400000" flipH="1" flipV="1">
            <a:off x="4936332" y="2301081"/>
            <a:ext cx="192088" cy="793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 rot="10800000">
            <a:off x="4745038" y="2141538"/>
            <a:ext cx="109537" cy="11906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0" name="Oval 279"/>
          <p:cNvSpPr/>
          <p:nvPr/>
        </p:nvSpPr>
        <p:spPr>
          <a:xfrm rot="10800000">
            <a:off x="5056188" y="2143125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3" name="Straight Connector 282"/>
          <p:cNvCxnSpPr>
            <a:stCxn id="278" idx="2"/>
            <a:endCxn id="280" idx="6"/>
          </p:cNvCxnSpPr>
          <p:nvPr/>
        </p:nvCxnSpPr>
        <p:spPr>
          <a:xfrm>
            <a:off x="4854575" y="2200275"/>
            <a:ext cx="2016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stCxn id="275" idx="6"/>
            <a:endCxn id="289" idx="2"/>
          </p:cNvCxnSpPr>
          <p:nvPr/>
        </p:nvCxnSpPr>
        <p:spPr>
          <a:xfrm rot="10800000">
            <a:off x="4451350" y="2470150"/>
            <a:ext cx="4476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 288"/>
          <p:cNvSpPr/>
          <p:nvPr/>
        </p:nvSpPr>
        <p:spPr>
          <a:xfrm rot="10800000">
            <a:off x="4343400" y="2409825"/>
            <a:ext cx="107950" cy="119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2" name="Rectangle 291"/>
          <p:cNvSpPr/>
          <p:nvPr/>
        </p:nvSpPr>
        <p:spPr>
          <a:xfrm rot="10800000" flipV="1">
            <a:off x="4641850" y="1778000"/>
            <a:ext cx="1296988" cy="45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297" name="Straight Connector 296"/>
          <p:cNvCxnSpPr/>
          <p:nvPr/>
        </p:nvCxnSpPr>
        <p:spPr>
          <a:xfrm flipV="1">
            <a:off x="2232025" y="1658938"/>
            <a:ext cx="2359025" cy="8048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Rectangle 297"/>
          <p:cNvSpPr/>
          <p:nvPr/>
        </p:nvSpPr>
        <p:spPr>
          <a:xfrm>
            <a:off x="3951288" y="1190625"/>
            <a:ext cx="1296987" cy="42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cxnSp>
        <p:nvCxnSpPr>
          <p:cNvPr id="299" name="Straight Connector 298"/>
          <p:cNvCxnSpPr>
            <a:stCxn id="280" idx="4"/>
          </p:cNvCxnSpPr>
          <p:nvPr/>
        </p:nvCxnSpPr>
        <p:spPr>
          <a:xfrm rot="16200000" flipV="1">
            <a:off x="4608513" y="1641475"/>
            <a:ext cx="484187" cy="5191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Rounded Rectangular Callout 301"/>
          <p:cNvSpPr/>
          <p:nvPr/>
        </p:nvSpPr>
        <p:spPr>
          <a:xfrm>
            <a:off x="0" y="2770188"/>
            <a:ext cx="9144000" cy="901700"/>
          </a:xfrm>
          <a:prstGeom prst="wedgeRoundRectCallout">
            <a:avLst>
              <a:gd name="adj1" fmla="val 22435"/>
              <a:gd name="adj2" fmla="val 51363"/>
              <a:gd name="adj3" fmla="val 16667"/>
            </a:avLst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If minimum layer drawing of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takes at most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-1 layers,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then the overall drawing takes at least 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layers (by necessity).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can construct such a drawing on B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layers by taking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the desired root. 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156" name="Rectangle 143"/>
          <p:cNvSpPr>
            <a:spLocks noChangeArrowheads="1"/>
          </p:cNvSpPr>
          <p:nvPr/>
        </p:nvSpPr>
        <p:spPr bwMode="auto">
          <a:xfrm>
            <a:off x="1230313" y="638175"/>
            <a:ext cx="377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  <a:cs typeface="Times New Roman" pitchFamily="18" charset="0"/>
              </a:rPr>
              <a:t>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74E89-5F3E-40C1-84A5-5FA753C38F29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/>
              <a:t>How to Choose a Suitable Root?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382588" y="1036638"/>
            <a:ext cx="8420100" cy="53244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In summary, the best possible drawing is always achieved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by taking either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the root vertex. Thus we only need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to compute minimum layer drawings twice.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Taking any arbitrary vertex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the root.</a:t>
            </a: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Taking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 the root, where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descendent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defined in </a:t>
            </a:r>
          </a:p>
          <a:p>
            <a:pPr marL="1371600" lvl="2" indent="-457200" algn="just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the minimum layer root visible drawing taking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the root.</a:t>
            </a: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algn="just" fontAlgn="auto">
              <a:spcAft>
                <a:spcPts val="0"/>
              </a:spcAft>
              <a:buFontTx/>
              <a:buAutoNum type="arabicPeriod"/>
              <a:defRPr/>
            </a:pPr>
            <a:endParaRPr lang="en-US" sz="20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February 20,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40A48-B29B-48C6-8371-F082FF792A7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216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Previous Works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7" name="Table 146"/>
          <p:cNvGraphicFramePr>
            <a:graphicFrameLocks noGrp="1"/>
          </p:cNvGraphicFramePr>
          <p:nvPr/>
        </p:nvGraphicFramePr>
        <p:xfrm>
          <a:off x="0" y="993775"/>
          <a:ext cx="9144000" cy="5353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916"/>
                <a:gridCol w="3042981"/>
                <a:gridCol w="3153103"/>
              </a:tblGrid>
              <a:tr h="819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Felsner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et al., 2003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Necessary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-layer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drawing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68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Cornelsen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et al., 2004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Necessary &amp; Sufficient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2-layer and 3-layer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drawing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68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Dujmovic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et al., 2004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Necessary &amp; Sufficient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Proper minimum-layer drawing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68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Suderman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2005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Necessary &amp; Sufficient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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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-layer drawing,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is the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pathwidth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Alam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et al., 2010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Necessary &amp; Sufficient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Upward minimum-layer drawing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68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This Paper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Necessary &amp; Sufficient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Minimum-layer drawing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 632"/>
          <p:cNvGrpSpPr>
            <a:grpSpLocks/>
          </p:cNvGrpSpPr>
          <p:nvPr/>
        </p:nvGrpSpPr>
        <p:grpSpPr bwMode="auto">
          <a:xfrm>
            <a:off x="0" y="3452813"/>
            <a:ext cx="9758363" cy="2916237"/>
            <a:chOff x="-1" y="3452648"/>
            <a:chExt cx="9458583" cy="2916621"/>
          </a:xfrm>
        </p:grpSpPr>
        <p:sp>
          <p:nvSpPr>
            <p:cNvPr id="149" name="AutoShape 27"/>
            <p:cNvSpPr>
              <a:spLocks noChangeArrowheads="1"/>
            </p:cNvSpPr>
            <p:nvPr/>
          </p:nvSpPr>
          <p:spPr bwMode="auto">
            <a:xfrm>
              <a:off x="-1" y="3452648"/>
              <a:ext cx="5822560" cy="2916621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Aft>
                  <a:spcPts val="0"/>
                </a:spcAft>
                <a:defRPr/>
              </a:pP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67" name="Group 28"/>
            <p:cNvGrpSpPr>
              <a:grpSpLocks/>
            </p:cNvGrpSpPr>
            <p:nvPr/>
          </p:nvGrpSpPr>
          <p:grpSpPr bwMode="auto">
            <a:xfrm>
              <a:off x="155157" y="3930591"/>
              <a:ext cx="1768236" cy="1886886"/>
              <a:chOff x="131" y="658"/>
              <a:chExt cx="1544" cy="2077"/>
            </a:xfrm>
          </p:grpSpPr>
          <p:sp>
            <p:nvSpPr>
              <p:cNvPr id="6372" name="Line 44"/>
              <p:cNvSpPr>
                <a:spLocks noChangeShapeType="1"/>
              </p:cNvSpPr>
              <p:nvPr/>
            </p:nvSpPr>
            <p:spPr bwMode="auto">
              <a:xfrm flipV="1">
                <a:off x="479" y="722"/>
                <a:ext cx="34" cy="2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3" name="Line 44"/>
              <p:cNvSpPr>
                <a:spLocks noChangeShapeType="1"/>
              </p:cNvSpPr>
              <p:nvPr/>
            </p:nvSpPr>
            <p:spPr bwMode="auto">
              <a:xfrm flipH="1" flipV="1">
                <a:off x="727" y="713"/>
                <a:ext cx="176" cy="2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4" name="Line 30"/>
              <p:cNvSpPr>
                <a:spLocks noChangeShapeType="1"/>
              </p:cNvSpPr>
              <p:nvPr/>
            </p:nvSpPr>
            <p:spPr bwMode="auto">
              <a:xfrm flipV="1">
                <a:off x="698" y="2007"/>
                <a:ext cx="309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5" name="Line 31"/>
              <p:cNvSpPr>
                <a:spLocks noChangeShapeType="1"/>
              </p:cNvSpPr>
              <p:nvPr/>
            </p:nvSpPr>
            <p:spPr bwMode="auto">
              <a:xfrm flipH="1" flipV="1">
                <a:off x="866" y="1762"/>
                <a:ext cx="141" cy="24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6" name="Line 32"/>
              <p:cNvSpPr>
                <a:spLocks noChangeShapeType="1"/>
              </p:cNvSpPr>
              <p:nvPr/>
            </p:nvSpPr>
            <p:spPr bwMode="auto">
              <a:xfrm flipH="1" flipV="1">
                <a:off x="737" y="1479"/>
                <a:ext cx="120" cy="28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7" name="Line 33"/>
              <p:cNvSpPr>
                <a:spLocks noChangeShapeType="1"/>
              </p:cNvSpPr>
              <p:nvPr/>
            </p:nvSpPr>
            <p:spPr bwMode="auto">
              <a:xfrm flipH="1" flipV="1">
                <a:off x="621" y="1239"/>
                <a:ext cx="116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8" name="Line 34"/>
              <p:cNvSpPr>
                <a:spLocks noChangeShapeType="1"/>
              </p:cNvSpPr>
              <p:nvPr/>
            </p:nvSpPr>
            <p:spPr bwMode="auto">
              <a:xfrm flipH="1">
                <a:off x="544" y="1479"/>
                <a:ext cx="193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9" name="Line 35"/>
              <p:cNvSpPr>
                <a:spLocks noChangeShapeType="1"/>
              </p:cNvSpPr>
              <p:nvPr/>
            </p:nvSpPr>
            <p:spPr bwMode="auto">
              <a:xfrm flipH="1">
                <a:off x="1007" y="1684"/>
                <a:ext cx="128" cy="3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0" name="Line 39"/>
              <p:cNvSpPr>
                <a:spLocks noChangeShapeType="1"/>
              </p:cNvSpPr>
              <p:nvPr/>
            </p:nvSpPr>
            <p:spPr bwMode="auto">
              <a:xfrm>
                <a:off x="389" y="2247"/>
                <a:ext cx="116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1" name="Line 40"/>
              <p:cNvSpPr>
                <a:spLocks noChangeShapeType="1"/>
              </p:cNvSpPr>
              <p:nvPr/>
            </p:nvSpPr>
            <p:spPr bwMode="auto">
              <a:xfrm flipV="1">
                <a:off x="505" y="2247"/>
                <a:ext cx="193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2" name="Line 41"/>
              <p:cNvSpPr>
                <a:spLocks noChangeShapeType="1"/>
              </p:cNvSpPr>
              <p:nvPr/>
            </p:nvSpPr>
            <p:spPr bwMode="auto">
              <a:xfrm flipH="1" flipV="1">
                <a:off x="505" y="2487"/>
                <a:ext cx="23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3" name="Line 42"/>
              <p:cNvSpPr>
                <a:spLocks noChangeShapeType="1"/>
              </p:cNvSpPr>
              <p:nvPr/>
            </p:nvSpPr>
            <p:spPr bwMode="auto">
              <a:xfrm flipH="1">
                <a:off x="746" y="2403"/>
                <a:ext cx="483" cy="1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4" name="Line 43"/>
              <p:cNvSpPr>
                <a:spLocks noChangeShapeType="1"/>
              </p:cNvSpPr>
              <p:nvPr/>
            </p:nvSpPr>
            <p:spPr bwMode="auto">
              <a:xfrm flipV="1">
                <a:off x="621" y="951"/>
                <a:ext cx="39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5" name="Line 44"/>
              <p:cNvSpPr>
                <a:spLocks noChangeShapeType="1"/>
              </p:cNvSpPr>
              <p:nvPr/>
            </p:nvSpPr>
            <p:spPr bwMode="auto">
              <a:xfrm flipV="1">
                <a:off x="621" y="951"/>
                <a:ext cx="27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6" name="Line 45"/>
              <p:cNvSpPr>
                <a:spLocks noChangeShapeType="1"/>
              </p:cNvSpPr>
              <p:nvPr/>
            </p:nvSpPr>
            <p:spPr bwMode="auto">
              <a:xfrm flipH="1" flipV="1">
                <a:off x="466" y="951"/>
                <a:ext cx="155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7" name="Line 52"/>
              <p:cNvSpPr>
                <a:spLocks noChangeShapeType="1"/>
              </p:cNvSpPr>
              <p:nvPr/>
            </p:nvSpPr>
            <p:spPr bwMode="auto">
              <a:xfrm flipH="1" flipV="1">
                <a:off x="1220" y="2399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8" name="Line 53"/>
              <p:cNvSpPr>
                <a:spLocks noChangeShapeType="1"/>
              </p:cNvSpPr>
              <p:nvPr/>
            </p:nvSpPr>
            <p:spPr bwMode="auto">
              <a:xfrm flipH="1" flipV="1">
                <a:off x="1220" y="2399"/>
                <a:ext cx="193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9" name="Line 54"/>
              <p:cNvSpPr>
                <a:spLocks noChangeShapeType="1"/>
              </p:cNvSpPr>
              <p:nvPr/>
            </p:nvSpPr>
            <p:spPr bwMode="auto">
              <a:xfrm flipV="1">
                <a:off x="1220" y="2153"/>
                <a:ext cx="46" cy="2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0" name="Line 55"/>
              <p:cNvSpPr>
                <a:spLocks noChangeShapeType="1"/>
              </p:cNvSpPr>
              <p:nvPr/>
            </p:nvSpPr>
            <p:spPr bwMode="auto">
              <a:xfrm flipH="1">
                <a:off x="235" y="2247"/>
                <a:ext cx="15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1" name="Line 56"/>
              <p:cNvSpPr>
                <a:spLocks noChangeShapeType="1"/>
              </p:cNvSpPr>
              <p:nvPr/>
            </p:nvSpPr>
            <p:spPr bwMode="auto">
              <a:xfrm flipH="1">
                <a:off x="389" y="2016"/>
                <a:ext cx="239" cy="23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2" name="Line 57"/>
              <p:cNvSpPr>
                <a:spLocks noChangeShapeType="1"/>
              </p:cNvSpPr>
              <p:nvPr/>
            </p:nvSpPr>
            <p:spPr bwMode="auto">
              <a:xfrm>
                <a:off x="192" y="2156"/>
                <a:ext cx="197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3" name="Line 58"/>
              <p:cNvSpPr>
                <a:spLocks noChangeShapeType="1"/>
              </p:cNvSpPr>
              <p:nvPr/>
            </p:nvSpPr>
            <p:spPr bwMode="auto">
              <a:xfrm>
                <a:off x="463" y="1361"/>
                <a:ext cx="81" cy="2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4" name="Line 59"/>
              <p:cNvSpPr>
                <a:spLocks noChangeShapeType="1"/>
              </p:cNvSpPr>
              <p:nvPr/>
            </p:nvSpPr>
            <p:spPr bwMode="auto">
              <a:xfrm flipH="1">
                <a:off x="505" y="1575"/>
                <a:ext cx="39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5" name="Line 60"/>
              <p:cNvSpPr>
                <a:spLocks noChangeShapeType="1"/>
              </p:cNvSpPr>
              <p:nvPr/>
            </p:nvSpPr>
            <p:spPr bwMode="auto">
              <a:xfrm flipH="1" flipV="1">
                <a:off x="201" y="1466"/>
                <a:ext cx="343" cy="10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6" name="Oval 61"/>
              <p:cNvSpPr>
                <a:spLocks noChangeArrowheads="1"/>
              </p:cNvSpPr>
              <p:nvPr/>
            </p:nvSpPr>
            <p:spPr bwMode="auto">
              <a:xfrm>
                <a:off x="428" y="903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397" name="Oval 62"/>
              <p:cNvSpPr>
                <a:spLocks noChangeArrowheads="1"/>
              </p:cNvSpPr>
              <p:nvPr/>
            </p:nvSpPr>
            <p:spPr bwMode="auto">
              <a:xfrm>
                <a:off x="621" y="903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398" name="Oval 63"/>
              <p:cNvSpPr>
                <a:spLocks noChangeArrowheads="1"/>
              </p:cNvSpPr>
              <p:nvPr/>
            </p:nvSpPr>
            <p:spPr bwMode="auto">
              <a:xfrm>
                <a:off x="853" y="903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399" name="Oval 64"/>
              <p:cNvSpPr>
                <a:spLocks noChangeArrowheads="1"/>
              </p:cNvSpPr>
              <p:nvPr/>
            </p:nvSpPr>
            <p:spPr bwMode="auto">
              <a:xfrm>
                <a:off x="582" y="1191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0" name="Oval 66"/>
              <p:cNvSpPr>
                <a:spLocks noChangeArrowheads="1"/>
              </p:cNvSpPr>
              <p:nvPr/>
            </p:nvSpPr>
            <p:spPr bwMode="auto">
              <a:xfrm>
                <a:off x="698" y="1431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1" name="Oval 67"/>
              <p:cNvSpPr>
                <a:spLocks noChangeArrowheads="1"/>
              </p:cNvSpPr>
              <p:nvPr/>
            </p:nvSpPr>
            <p:spPr bwMode="auto">
              <a:xfrm>
                <a:off x="169" y="1436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2" name="Oval 70"/>
              <p:cNvSpPr>
                <a:spLocks noChangeArrowheads="1"/>
              </p:cNvSpPr>
              <p:nvPr/>
            </p:nvSpPr>
            <p:spPr bwMode="auto">
              <a:xfrm>
                <a:off x="660" y="2199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3" name="Oval 72"/>
              <p:cNvSpPr>
                <a:spLocks noChangeArrowheads="1"/>
              </p:cNvSpPr>
              <p:nvPr/>
            </p:nvSpPr>
            <p:spPr bwMode="auto">
              <a:xfrm>
                <a:off x="606" y="1968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4" name="Oval 73"/>
              <p:cNvSpPr>
                <a:spLocks noChangeArrowheads="1"/>
              </p:cNvSpPr>
              <p:nvPr/>
            </p:nvSpPr>
            <p:spPr bwMode="auto">
              <a:xfrm>
                <a:off x="505" y="1527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5" name="Oval 74"/>
              <p:cNvSpPr>
                <a:spLocks noChangeArrowheads="1"/>
              </p:cNvSpPr>
              <p:nvPr/>
            </p:nvSpPr>
            <p:spPr bwMode="auto">
              <a:xfrm>
                <a:off x="351" y="2199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6" name="Oval 75"/>
              <p:cNvSpPr>
                <a:spLocks noChangeArrowheads="1"/>
              </p:cNvSpPr>
              <p:nvPr/>
            </p:nvSpPr>
            <p:spPr bwMode="auto">
              <a:xfrm>
                <a:off x="466" y="2439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7" name="Oval 77"/>
              <p:cNvSpPr>
                <a:spLocks noChangeArrowheads="1"/>
              </p:cNvSpPr>
              <p:nvPr/>
            </p:nvSpPr>
            <p:spPr bwMode="auto">
              <a:xfrm>
                <a:off x="969" y="1959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8" name="Oval 81"/>
              <p:cNvSpPr>
                <a:spLocks noChangeArrowheads="1"/>
              </p:cNvSpPr>
              <p:nvPr/>
            </p:nvSpPr>
            <p:spPr bwMode="auto">
              <a:xfrm>
                <a:off x="1181" y="2351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09" name="Oval 85"/>
              <p:cNvSpPr>
                <a:spLocks noChangeArrowheads="1"/>
              </p:cNvSpPr>
              <p:nvPr/>
            </p:nvSpPr>
            <p:spPr bwMode="auto">
              <a:xfrm>
                <a:off x="1181" y="2639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10" name="Line 36"/>
              <p:cNvSpPr>
                <a:spLocks noChangeShapeType="1"/>
              </p:cNvSpPr>
              <p:nvPr/>
            </p:nvSpPr>
            <p:spPr bwMode="auto">
              <a:xfrm flipH="1" flipV="1">
                <a:off x="1327" y="1450"/>
                <a:ext cx="193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1" name="Line 37"/>
              <p:cNvSpPr>
                <a:spLocks noChangeShapeType="1"/>
              </p:cNvSpPr>
              <p:nvPr/>
            </p:nvSpPr>
            <p:spPr bwMode="auto">
              <a:xfrm flipH="1">
                <a:off x="1139" y="1456"/>
                <a:ext cx="211" cy="23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2" name="Line 38"/>
              <p:cNvSpPr>
                <a:spLocks noChangeShapeType="1"/>
              </p:cNvSpPr>
              <p:nvPr/>
            </p:nvSpPr>
            <p:spPr bwMode="auto">
              <a:xfrm>
                <a:off x="1247" y="1224"/>
                <a:ext cx="80" cy="2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3" name="Line 46"/>
              <p:cNvSpPr>
                <a:spLocks noChangeShapeType="1"/>
              </p:cNvSpPr>
              <p:nvPr/>
            </p:nvSpPr>
            <p:spPr bwMode="auto">
              <a:xfrm>
                <a:off x="1484" y="1265"/>
                <a:ext cx="36" cy="2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4" name="Line 47"/>
              <p:cNvSpPr>
                <a:spLocks noChangeShapeType="1"/>
              </p:cNvSpPr>
              <p:nvPr/>
            </p:nvSpPr>
            <p:spPr bwMode="auto">
              <a:xfrm flipV="1">
                <a:off x="1443" y="1546"/>
                <a:ext cx="7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5" name="Line 48"/>
              <p:cNvSpPr>
                <a:spLocks noChangeShapeType="1"/>
              </p:cNvSpPr>
              <p:nvPr/>
            </p:nvSpPr>
            <p:spPr bwMode="auto">
              <a:xfrm flipH="1" flipV="1">
                <a:off x="1520" y="1546"/>
                <a:ext cx="116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6" name="Line 49"/>
              <p:cNvSpPr>
                <a:spLocks noChangeShapeType="1"/>
              </p:cNvSpPr>
              <p:nvPr/>
            </p:nvSpPr>
            <p:spPr bwMode="auto">
              <a:xfrm flipH="1" flipV="1">
                <a:off x="1034" y="1158"/>
                <a:ext cx="191" cy="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7" name="Line 50"/>
              <p:cNvSpPr>
                <a:spLocks noChangeShapeType="1"/>
              </p:cNvSpPr>
              <p:nvPr/>
            </p:nvSpPr>
            <p:spPr bwMode="auto">
              <a:xfrm flipV="1">
                <a:off x="1071" y="1234"/>
                <a:ext cx="154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8" name="Line 51"/>
              <p:cNvSpPr>
                <a:spLocks noChangeShapeType="1"/>
              </p:cNvSpPr>
              <p:nvPr/>
            </p:nvSpPr>
            <p:spPr bwMode="auto">
              <a:xfrm>
                <a:off x="1173" y="945"/>
                <a:ext cx="56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9" name="Oval 79"/>
              <p:cNvSpPr>
                <a:spLocks noChangeArrowheads="1"/>
              </p:cNvSpPr>
              <p:nvPr/>
            </p:nvSpPr>
            <p:spPr bwMode="auto">
              <a:xfrm>
                <a:off x="995" y="1107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0" name="Oval 86"/>
              <p:cNvSpPr>
                <a:spLocks noChangeArrowheads="1"/>
              </p:cNvSpPr>
              <p:nvPr/>
            </p:nvSpPr>
            <p:spPr bwMode="auto">
              <a:xfrm>
                <a:off x="1083" y="1629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1" name="Oval 88"/>
              <p:cNvSpPr>
                <a:spLocks noChangeArrowheads="1"/>
              </p:cNvSpPr>
              <p:nvPr/>
            </p:nvSpPr>
            <p:spPr bwMode="auto">
              <a:xfrm>
                <a:off x="1187" y="1186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2" name="Oval 89"/>
              <p:cNvSpPr>
                <a:spLocks noChangeArrowheads="1"/>
              </p:cNvSpPr>
              <p:nvPr/>
            </p:nvSpPr>
            <p:spPr bwMode="auto">
              <a:xfrm>
                <a:off x="1288" y="1420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3" name="Oval 90"/>
              <p:cNvSpPr>
                <a:spLocks noChangeArrowheads="1"/>
              </p:cNvSpPr>
              <p:nvPr/>
            </p:nvSpPr>
            <p:spPr bwMode="auto">
              <a:xfrm>
                <a:off x="1482" y="1498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4" name="Oval 91"/>
              <p:cNvSpPr>
                <a:spLocks noChangeArrowheads="1"/>
              </p:cNvSpPr>
              <p:nvPr/>
            </p:nvSpPr>
            <p:spPr bwMode="auto">
              <a:xfrm>
                <a:off x="820" y="1716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5" name="Oval 92"/>
              <p:cNvSpPr>
                <a:spLocks noChangeArrowheads="1"/>
              </p:cNvSpPr>
              <p:nvPr/>
            </p:nvSpPr>
            <p:spPr bwMode="auto">
              <a:xfrm>
                <a:off x="698" y="2535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6" name="Oval 63"/>
              <p:cNvSpPr>
                <a:spLocks noChangeArrowheads="1"/>
              </p:cNvSpPr>
              <p:nvPr/>
            </p:nvSpPr>
            <p:spPr bwMode="auto">
              <a:xfrm>
                <a:off x="698" y="665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7" name="Oval 63"/>
              <p:cNvSpPr>
                <a:spLocks noChangeArrowheads="1"/>
              </p:cNvSpPr>
              <p:nvPr/>
            </p:nvSpPr>
            <p:spPr bwMode="auto">
              <a:xfrm>
                <a:off x="478" y="658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28" name="Line 44"/>
              <p:cNvSpPr>
                <a:spLocks noChangeShapeType="1"/>
              </p:cNvSpPr>
              <p:nvPr/>
            </p:nvSpPr>
            <p:spPr bwMode="auto">
              <a:xfrm flipV="1">
                <a:off x="1173" y="740"/>
                <a:ext cx="186" cy="2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9" name="Oval 63"/>
              <p:cNvSpPr>
                <a:spLocks noChangeArrowheads="1"/>
              </p:cNvSpPr>
              <p:nvPr/>
            </p:nvSpPr>
            <p:spPr bwMode="auto">
              <a:xfrm>
                <a:off x="1129" y="937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0" name="Oval 82"/>
              <p:cNvSpPr>
                <a:spLocks noChangeArrowheads="1"/>
              </p:cNvSpPr>
              <p:nvPr/>
            </p:nvSpPr>
            <p:spPr bwMode="auto">
              <a:xfrm>
                <a:off x="1318" y="685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1" name="Line 44"/>
              <p:cNvSpPr>
                <a:spLocks noChangeShapeType="1"/>
              </p:cNvSpPr>
              <p:nvPr/>
            </p:nvSpPr>
            <p:spPr bwMode="auto">
              <a:xfrm flipH="1" flipV="1">
                <a:off x="876" y="1326"/>
                <a:ext cx="197" cy="1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2" name="Oval 63"/>
              <p:cNvSpPr>
                <a:spLocks noChangeArrowheads="1"/>
              </p:cNvSpPr>
              <p:nvPr/>
            </p:nvSpPr>
            <p:spPr bwMode="auto">
              <a:xfrm>
                <a:off x="850" y="1281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3" name="Oval 80"/>
              <p:cNvSpPr>
                <a:spLocks noChangeArrowheads="1"/>
              </p:cNvSpPr>
              <p:nvPr/>
            </p:nvSpPr>
            <p:spPr bwMode="auto">
              <a:xfrm>
                <a:off x="1032" y="1378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4" name="Line 44"/>
              <p:cNvSpPr>
                <a:spLocks noChangeShapeType="1"/>
              </p:cNvSpPr>
              <p:nvPr/>
            </p:nvSpPr>
            <p:spPr bwMode="auto">
              <a:xfrm flipV="1">
                <a:off x="1484" y="977"/>
                <a:ext cx="139" cy="3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5" name="Oval 63"/>
              <p:cNvSpPr>
                <a:spLocks noChangeArrowheads="1"/>
              </p:cNvSpPr>
              <p:nvPr/>
            </p:nvSpPr>
            <p:spPr bwMode="auto">
              <a:xfrm>
                <a:off x="1450" y="1260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6" name="Oval 87"/>
              <p:cNvSpPr>
                <a:spLocks noChangeArrowheads="1"/>
              </p:cNvSpPr>
              <p:nvPr/>
            </p:nvSpPr>
            <p:spPr bwMode="auto">
              <a:xfrm>
                <a:off x="1579" y="931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7" name="Line 44"/>
              <p:cNvSpPr>
                <a:spLocks noChangeShapeType="1"/>
              </p:cNvSpPr>
              <p:nvPr/>
            </p:nvSpPr>
            <p:spPr bwMode="auto">
              <a:xfrm flipH="1" flipV="1">
                <a:off x="1446" y="1845"/>
                <a:ext cx="38" cy="2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8" name="Oval 63"/>
              <p:cNvSpPr>
                <a:spLocks noChangeArrowheads="1"/>
              </p:cNvSpPr>
              <p:nvPr/>
            </p:nvSpPr>
            <p:spPr bwMode="auto">
              <a:xfrm>
                <a:off x="1435" y="2085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39" name="Oval 84"/>
              <p:cNvSpPr>
                <a:spLocks noChangeArrowheads="1"/>
              </p:cNvSpPr>
              <p:nvPr/>
            </p:nvSpPr>
            <p:spPr bwMode="auto">
              <a:xfrm>
                <a:off x="1597" y="1786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0" name="Line 44"/>
              <p:cNvSpPr>
                <a:spLocks noChangeShapeType="1"/>
              </p:cNvSpPr>
              <p:nvPr/>
            </p:nvSpPr>
            <p:spPr bwMode="auto">
              <a:xfrm flipH="1" flipV="1">
                <a:off x="288" y="1745"/>
                <a:ext cx="225" cy="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1" name="Oval 63"/>
              <p:cNvSpPr>
                <a:spLocks noChangeArrowheads="1"/>
              </p:cNvSpPr>
              <p:nvPr/>
            </p:nvSpPr>
            <p:spPr bwMode="auto">
              <a:xfrm>
                <a:off x="259" y="1710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2" name="Oval 71"/>
              <p:cNvSpPr>
                <a:spLocks noChangeArrowheads="1"/>
              </p:cNvSpPr>
              <p:nvPr/>
            </p:nvSpPr>
            <p:spPr bwMode="auto">
              <a:xfrm>
                <a:off x="466" y="1767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3" name="Line 44"/>
              <p:cNvSpPr>
                <a:spLocks noChangeShapeType="1"/>
              </p:cNvSpPr>
              <p:nvPr/>
            </p:nvSpPr>
            <p:spPr bwMode="auto">
              <a:xfrm flipH="1" flipV="1">
                <a:off x="309" y="1168"/>
                <a:ext cx="145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4" name="Oval 63"/>
              <p:cNvSpPr>
                <a:spLocks noChangeArrowheads="1"/>
              </p:cNvSpPr>
              <p:nvPr/>
            </p:nvSpPr>
            <p:spPr bwMode="auto">
              <a:xfrm>
                <a:off x="268" y="1098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5" name="Oval 65"/>
              <p:cNvSpPr>
                <a:spLocks noChangeArrowheads="1"/>
              </p:cNvSpPr>
              <p:nvPr/>
            </p:nvSpPr>
            <p:spPr bwMode="auto">
              <a:xfrm>
                <a:off x="417" y="1335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6" name="Line 44"/>
              <p:cNvSpPr>
                <a:spLocks noChangeShapeType="1"/>
              </p:cNvSpPr>
              <p:nvPr/>
            </p:nvSpPr>
            <p:spPr bwMode="auto">
              <a:xfrm flipV="1">
                <a:off x="925" y="2162"/>
                <a:ext cx="332" cy="1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7" name="Oval 71"/>
              <p:cNvSpPr>
                <a:spLocks noChangeArrowheads="1"/>
              </p:cNvSpPr>
              <p:nvPr/>
            </p:nvSpPr>
            <p:spPr bwMode="auto">
              <a:xfrm>
                <a:off x="878" y="2225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8" name="Oval 76"/>
              <p:cNvSpPr>
                <a:spLocks noChangeArrowheads="1"/>
              </p:cNvSpPr>
              <p:nvPr/>
            </p:nvSpPr>
            <p:spPr bwMode="auto">
              <a:xfrm>
                <a:off x="1220" y="2095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49" name="Line 44"/>
              <p:cNvSpPr>
                <a:spLocks noChangeShapeType="1"/>
              </p:cNvSpPr>
              <p:nvPr/>
            </p:nvSpPr>
            <p:spPr bwMode="auto">
              <a:xfrm flipV="1">
                <a:off x="1436" y="2295"/>
                <a:ext cx="186" cy="2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0" name="Oval 82"/>
              <p:cNvSpPr>
                <a:spLocks noChangeArrowheads="1"/>
              </p:cNvSpPr>
              <p:nvPr/>
            </p:nvSpPr>
            <p:spPr bwMode="auto">
              <a:xfrm>
                <a:off x="1581" y="2239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1" name="Oval 78"/>
              <p:cNvSpPr>
                <a:spLocks noChangeArrowheads="1"/>
              </p:cNvSpPr>
              <p:nvPr/>
            </p:nvSpPr>
            <p:spPr bwMode="auto">
              <a:xfrm>
                <a:off x="1374" y="2495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2" name="Line 44"/>
              <p:cNvSpPr>
                <a:spLocks noChangeShapeType="1"/>
              </p:cNvSpPr>
              <p:nvPr/>
            </p:nvSpPr>
            <p:spPr bwMode="auto">
              <a:xfrm>
                <a:off x="235" y="2450"/>
                <a:ext cx="176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" name="Oval 63"/>
              <p:cNvSpPr>
                <a:spLocks noChangeArrowheads="1"/>
              </p:cNvSpPr>
              <p:nvPr/>
            </p:nvSpPr>
            <p:spPr bwMode="auto">
              <a:xfrm>
                <a:off x="382" y="2634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4" name="Oval 69"/>
              <p:cNvSpPr>
                <a:spLocks noChangeArrowheads="1"/>
              </p:cNvSpPr>
              <p:nvPr/>
            </p:nvSpPr>
            <p:spPr bwMode="auto">
              <a:xfrm>
                <a:off x="196" y="2391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5" name="Line 44"/>
              <p:cNvSpPr>
                <a:spLocks noChangeShapeType="1"/>
              </p:cNvSpPr>
              <p:nvPr/>
            </p:nvSpPr>
            <p:spPr bwMode="auto">
              <a:xfrm flipH="1" flipV="1">
                <a:off x="163" y="1894"/>
                <a:ext cx="29" cy="2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6" name="Oval 71"/>
              <p:cNvSpPr>
                <a:spLocks noChangeArrowheads="1"/>
              </p:cNvSpPr>
              <p:nvPr/>
            </p:nvSpPr>
            <p:spPr bwMode="auto">
              <a:xfrm>
                <a:off x="154" y="2105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7" name="Oval 68"/>
              <p:cNvSpPr>
                <a:spLocks noChangeArrowheads="1"/>
              </p:cNvSpPr>
              <p:nvPr/>
            </p:nvSpPr>
            <p:spPr bwMode="auto">
              <a:xfrm>
                <a:off x="131" y="1868"/>
                <a:ext cx="77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  <p:sp>
            <p:nvSpPr>
              <p:cNvPr id="6458" name="Oval 83"/>
              <p:cNvSpPr>
                <a:spLocks noChangeArrowheads="1"/>
              </p:cNvSpPr>
              <p:nvPr/>
            </p:nvSpPr>
            <p:spPr bwMode="auto">
              <a:xfrm>
                <a:off x="1404" y="1786"/>
                <a:ext cx="78" cy="96"/>
              </a:xfrm>
              <a:prstGeom prst="ellipse">
                <a:avLst/>
              </a:prstGeom>
              <a:solidFill>
                <a:srgbClr val="33CA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alibri" pitchFamily="34" charset="0"/>
                </a:endParaRPr>
              </a:p>
            </p:txBody>
          </p:sp>
        </p:grpSp>
        <p:sp>
          <p:nvSpPr>
            <p:cNvPr id="280" name="AutoShape 791"/>
            <p:cNvSpPr>
              <a:spLocks noChangeArrowheads="1"/>
            </p:cNvSpPr>
            <p:nvPr/>
          </p:nvSpPr>
          <p:spPr bwMode="auto">
            <a:xfrm>
              <a:off x="2138836" y="5534134"/>
              <a:ext cx="3379054" cy="662075"/>
            </a:xfrm>
            <a:prstGeom prst="roundRect">
              <a:avLst>
                <a:gd name="adj" fmla="val 37500"/>
              </a:avLst>
            </a:prstGeom>
            <a:solidFill>
              <a:schemeClr val="accent2">
                <a:lumMod val="40000"/>
                <a:lumOff val="60000"/>
                <a:alpha val="27000"/>
              </a:schemeClr>
            </a:solidFill>
            <a:ln>
              <a:solidFill>
                <a:schemeClr val="tx1"/>
              </a:solidFill>
            </a:ln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2000" dirty="0">
                  <a:latin typeface="Times New Roman" pitchFamily="18" charset="0"/>
                  <a:ea typeface="+mj-ea"/>
                  <a:cs typeface="Times New Roman" pitchFamily="18" charset="0"/>
                </a:rPr>
                <a:t>Each path from the root</a:t>
              </a:r>
            </a:p>
            <a:p>
              <a:pPr algn="ctr" fontAlgn="auto">
                <a:spcAft>
                  <a:spcPts val="0"/>
                </a:spcAft>
                <a:defRPr/>
              </a:pPr>
              <a:r>
                <a:rPr lang="en-US" sz="2000" dirty="0">
                  <a:latin typeface="Times New Roman" pitchFamily="18" charset="0"/>
                  <a:ea typeface="+mj-ea"/>
                  <a:cs typeface="Times New Roman" pitchFamily="18" charset="0"/>
                </a:rPr>
                <a:t>is a y-monotone </a:t>
              </a:r>
              <a:r>
                <a:rPr lang="en-US" sz="2000" dirty="0" err="1">
                  <a:latin typeface="Times New Roman" pitchFamily="18" charset="0"/>
                  <a:ea typeface="+mj-ea"/>
                  <a:cs typeface="Times New Roman" pitchFamily="18" charset="0"/>
                </a:rPr>
                <a:t>polyline</a:t>
              </a:r>
              <a:endParaRPr lang="en-US" sz="2000" dirty="0"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pic>
          <p:nvPicPr>
            <p:cNvPr id="6369" name="Picture 2" descr="F:\Users\Jyoti\Desktop\Picture1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70303" y="3767959"/>
              <a:ext cx="3539520" cy="1405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1" name="Freeform 630"/>
            <p:cNvSpPr/>
            <p:nvPr/>
          </p:nvSpPr>
          <p:spPr>
            <a:xfrm>
              <a:off x="3799128" y="3736847"/>
              <a:ext cx="994021" cy="1308272"/>
            </a:xfrm>
            <a:custGeom>
              <a:avLst/>
              <a:gdLst>
                <a:gd name="connsiteX0" fmla="*/ 94593 w 993227"/>
                <a:gd name="connsiteY0" fmla="*/ 0 h 1308538"/>
                <a:gd name="connsiteX1" fmla="*/ 94593 w 993227"/>
                <a:gd name="connsiteY1" fmla="*/ 488731 h 1308538"/>
                <a:gd name="connsiteX2" fmla="*/ 0 w 993227"/>
                <a:gd name="connsiteY2" fmla="*/ 930165 h 1308538"/>
                <a:gd name="connsiteX3" fmla="*/ 220717 w 993227"/>
                <a:gd name="connsiteY3" fmla="*/ 930165 h 1308538"/>
                <a:gd name="connsiteX4" fmla="*/ 693682 w 993227"/>
                <a:gd name="connsiteY4" fmla="*/ 1292772 h 1308538"/>
                <a:gd name="connsiteX5" fmla="*/ 993227 w 993227"/>
                <a:gd name="connsiteY5" fmla="*/ 1308538 h 1308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93227" h="1308538">
                  <a:moveTo>
                    <a:pt x="94593" y="0"/>
                  </a:moveTo>
                  <a:lnTo>
                    <a:pt x="94593" y="488731"/>
                  </a:lnTo>
                  <a:lnTo>
                    <a:pt x="0" y="930165"/>
                  </a:lnTo>
                  <a:lnTo>
                    <a:pt x="220717" y="930165"/>
                  </a:lnTo>
                  <a:lnTo>
                    <a:pt x="693682" y="1292772"/>
                  </a:lnTo>
                  <a:lnTo>
                    <a:pt x="993227" y="1308538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2" name="Pentagon 631"/>
            <p:cNvSpPr/>
            <p:nvPr/>
          </p:nvSpPr>
          <p:spPr>
            <a:xfrm>
              <a:off x="5822559" y="4540228"/>
              <a:ext cx="3636023" cy="914520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Aft>
                  <a:spcPts val="0"/>
                </a:spcAft>
                <a:defRPr/>
              </a:pP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822"/>
          <p:cNvGrpSpPr>
            <a:grpSpLocks/>
          </p:cNvGrpSpPr>
          <p:nvPr/>
        </p:nvGrpSpPr>
        <p:grpSpPr bwMode="auto">
          <a:xfrm>
            <a:off x="0" y="1435100"/>
            <a:ext cx="9758363" cy="3152775"/>
            <a:chOff x="0" y="1450427"/>
            <a:chExt cx="9458584" cy="2916621"/>
          </a:xfrm>
        </p:grpSpPr>
        <p:grpSp>
          <p:nvGrpSpPr>
            <p:cNvPr id="6182" name="Group 821"/>
            <p:cNvGrpSpPr>
              <a:grpSpLocks/>
            </p:cNvGrpSpPr>
            <p:nvPr/>
          </p:nvGrpSpPr>
          <p:grpSpPr bwMode="auto">
            <a:xfrm>
              <a:off x="0" y="1450427"/>
              <a:ext cx="9458584" cy="2916621"/>
              <a:chOff x="0" y="1450427"/>
              <a:chExt cx="9458584" cy="2916621"/>
            </a:xfrm>
          </p:grpSpPr>
          <p:grpSp>
            <p:nvGrpSpPr>
              <p:cNvPr id="6184" name="Group 633"/>
              <p:cNvGrpSpPr>
                <a:grpSpLocks/>
              </p:cNvGrpSpPr>
              <p:nvPr/>
            </p:nvGrpSpPr>
            <p:grpSpPr bwMode="auto">
              <a:xfrm>
                <a:off x="0" y="1450427"/>
                <a:ext cx="9458584" cy="2916621"/>
                <a:chOff x="0" y="3452648"/>
                <a:chExt cx="9458584" cy="2916621"/>
              </a:xfrm>
            </p:grpSpPr>
            <p:sp>
              <p:nvSpPr>
                <p:cNvPr id="640" name="Pentagon 639"/>
                <p:cNvSpPr/>
                <p:nvPr/>
              </p:nvSpPr>
              <p:spPr>
                <a:xfrm>
                  <a:off x="5816406" y="4651018"/>
                  <a:ext cx="3642178" cy="828285"/>
                </a:xfrm>
                <a:prstGeom prst="homePlate">
                  <a:avLst/>
                </a:prstGeom>
                <a:solidFill>
                  <a:schemeClr val="accent2">
                    <a:lumMod val="20000"/>
                    <a:lumOff val="80000"/>
                    <a:alpha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Aft>
                      <a:spcPts val="0"/>
                    </a:spcAft>
                    <a:defRPr/>
                  </a:pP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35" name="AutoShape 27"/>
                <p:cNvSpPr>
                  <a:spLocks noChangeArrowheads="1"/>
                </p:cNvSpPr>
                <p:nvPr/>
              </p:nvSpPr>
              <p:spPr bwMode="auto">
                <a:xfrm>
                  <a:off x="0" y="3452648"/>
                  <a:ext cx="5822561" cy="2916621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Aft>
                      <a:spcPts val="0"/>
                    </a:spcAft>
                    <a:defRPr/>
                  </a:pP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6277" name="Group 28"/>
                <p:cNvGrpSpPr>
                  <a:grpSpLocks/>
                </p:cNvGrpSpPr>
                <p:nvPr/>
              </p:nvGrpSpPr>
              <p:grpSpPr bwMode="auto">
                <a:xfrm>
                  <a:off x="155160" y="3930592"/>
                  <a:ext cx="1768241" cy="1886888"/>
                  <a:chOff x="131" y="658"/>
                  <a:chExt cx="1544" cy="2077"/>
                </a:xfrm>
              </p:grpSpPr>
              <p:sp>
                <p:nvSpPr>
                  <p:cNvPr id="6279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9" y="722"/>
                    <a:ext cx="34" cy="22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0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27" y="713"/>
                    <a:ext cx="176" cy="241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1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8" y="2007"/>
                    <a:ext cx="309" cy="24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2" name="Line 3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66" y="1762"/>
                    <a:ext cx="141" cy="245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3" name="Line 3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37" y="1479"/>
                    <a:ext cx="120" cy="283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4" name="Line 3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21" y="1239"/>
                    <a:ext cx="116" cy="24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5" name="Line 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44" y="1479"/>
                    <a:ext cx="193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6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007" y="1684"/>
                    <a:ext cx="128" cy="323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89" y="2247"/>
                    <a:ext cx="116" cy="24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8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5" y="2247"/>
                    <a:ext cx="193" cy="24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9" name="Line 4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05" y="2487"/>
                    <a:ext cx="232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0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6" y="2403"/>
                    <a:ext cx="483" cy="18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1" name="Line 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1" y="951"/>
                    <a:ext cx="39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2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1" y="951"/>
                    <a:ext cx="270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3" name="Line 4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66" y="951"/>
                    <a:ext cx="155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4" name="Line 5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20" y="2399"/>
                    <a:ext cx="0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5" name="Line 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20" y="2399"/>
                    <a:ext cx="193" cy="144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6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20" y="2153"/>
                    <a:ext cx="46" cy="24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7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" y="2247"/>
                    <a:ext cx="154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8" name="Line 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9" y="2016"/>
                    <a:ext cx="239" cy="231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9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2156"/>
                    <a:ext cx="197" cy="91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0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463" y="1361"/>
                    <a:ext cx="81" cy="214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1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5" y="1575"/>
                    <a:ext cx="39" cy="24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2" name="Line 6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01" y="1466"/>
                    <a:ext cx="343" cy="109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8" y="903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903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853" y="903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582" y="1191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7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698" y="1431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8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69" y="1436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09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660" y="2199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0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606" y="1968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1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505" y="1527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2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351" y="2199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3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2439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4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969" y="1959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5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1181" y="2351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6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181" y="2639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17" name="Line 3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327" y="1450"/>
                    <a:ext cx="193" cy="9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18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39" y="1456"/>
                    <a:ext cx="211" cy="230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1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247" y="1224"/>
                    <a:ext cx="80" cy="244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0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484" y="1265"/>
                    <a:ext cx="36" cy="281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1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43" y="1546"/>
                    <a:ext cx="77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2" name="Line 4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520" y="1546"/>
                    <a:ext cx="116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3" name="Line 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034" y="1158"/>
                    <a:ext cx="191" cy="76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4" name="Line 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71" y="1234"/>
                    <a:ext cx="154" cy="19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173" y="945"/>
                    <a:ext cx="56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6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995" y="1107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27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083" y="1629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28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187" y="1186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29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288" y="1420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0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1482" y="1498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1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820" y="1716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2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698" y="2535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698" y="665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4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78" y="658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5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73" y="740"/>
                    <a:ext cx="186" cy="24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36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129" y="937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7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1318" y="685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38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76" y="1326"/>
                    <a:ext cx="197" cy="114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3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850" y="1281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0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1378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1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84" y="977"/>
                    <a:ext cx="139" cy="323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2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450" y="1260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579" y="931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4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46" y="1845"/>
                    <a:ext cx="38" cy="293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435" y="2085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1597" y="1786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7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88" y="1745"/>
                    <a:ext cx="225" cy="8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8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259" y="1710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49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1767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0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9" y="1168"/>
                    <a:ext cx="145" cy="20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1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268" y="1098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2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17" y="1335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3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25" y="2162"/>
                    <a:ext cx="332" cy="124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4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878" y="2225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5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1220" y="2095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6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36" y="2295"/>
                    <a:ext cx="186" cy="24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7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1581" y="2239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8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374" y="2495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59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35" y="2450"/>
                    <a:ext cx="176" cy="232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0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634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6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96" y="2391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62" name="Line 4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63" y="1894"/>
                    <a:ext cx="29" cy="263"/>
                  </a:xfrm>
                  <a:prstGeom prst="line">
                    <a:avLst/>
                  </a:prstGeom>
                  <a:noFill/>
                  <a:ln w="28575">
                    <a:solidFill>
                      <a:srgbClr val="66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54" y="2105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6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31" y="1868"/>
                    <a:ext cx="77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  <p:sp>
                <p:nvSpPr>
                  <p:cNvPr id="636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1404" y="1786"/>
                    <a:ext cx="78" cy="96"/>
                  </a:xfrm>
                  <a:prstGeom prst="ellipse">
                    <a:avLst/>
                  </a:prstGeom>
                  <a:solidFill>
                    <a:srgbClr val="33CAFF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637" name="AutoShape 791"/>
                <p:cNvSpPr>
                  <a:spLocks noChangeArrowheads="1"/>
                </p:cNvSpPr>
                <p:nvPr/>
              </p:nvSpPr>
              <p:spPr bwMode="auto">
                <a:xfrm>
                  <a:off x="2215774" y="5479303"/>
                  <a:ext cx="3468301" cy="685832"/>
                </a:xfrm>
                <a:prstGeom prst="roundRect">
                  <a:avLst>
                    <a:gd name="adj" fmla="val 37500"/>
                  </a:avLst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txBody>
                <a:bodyPr anchor="ctr"/>
                <a:lstStyle/>
                <a:p>
                  <a:pPr algn="ctr" fontAlgn="auto">
                    <a:spcAft>
                      <a:spcPts val="0"/>
                    </a:spcAft>
                    <a:defRPr/>
                  </a:pPr>
                  <a:r>
                    <a:rPr lang="en-US" sz="2000" dirty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Each edge is between the</a:t>
                  </a:r>
                </a:p>
                <a:p>
                  <a:pPr algn="ctr" fontAlgn="auto">
                    <a:spcAft>
                      <a:spcPts val="0"/>
                    </a:spcAft>
                    <a:defRPr/>
                  </a:pPr>
                  <a:r>
                    <a:rPr lang="en-US" sz="2000" dirty="0">
                      <a:latin typeface="Times New Roman" pitchFamily="18" charset="0"/>
                      <a:ea typeface="+mj-ea"/>
                      <a:cs typeface="Times New Roman" pitchFamily="18" charset="0"/>
                    </a:rPr>
                    <a:t>vertices on adjacent layers</a:t>
                  </a:r>
                </a:p>
              </p:txBody>
            </p:sp>
          </p:grpSp>
          <p:grpSp>
            <p:nvGrpSpPr>
              <p:cNvPr id="6185" name="Group 269"/>
              <p:cNvGrpSpPr>
                <a:grpSpLocks/>
              </p:cNvGrpSpPr>
              <p:nvPr/>
            </p:nvGrpSpPr>
            <p:grpSpPr bwMode="auto">
              <a:xfrm>
                <a:off x="2396358" y="1860331"/>
                <a:ext cx="3153104" cy="1308538"/>
                <a:chOff x="2051" y="2831"/>
                <a:chExt cx="3482" cy="1247"/>
              </a:xfrm>
            </p:grpSpPr>
            <p:cxnSp>
              <p:nvCxnSpPr>
                <p:cNvPr id="6186" name="Straight Connector 363"/>
                <p:cNvCxnSpPr>
                  <a:cxnSpLocks noChangeShapeType="1"/>
                </p:cNvCxnSpPr>
                <p:nvPr/>
              </p:nvCxnSpPr>
              <p:spPr bwMode="auto">
                <a:xfrm>
                  <a:off x="2059" y="3665"/>
                  <a:ext cx="3458" cy="1"/>
                </a:xfrm>
                <a:prstGeom prst="line">
                  <a:avLst/>
                </a:prstGeom>
                <a:noFill/>
                <a:ln w="28575" cap="rnd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6187" name="Straight Connector 361"/>
                <p:cNvCxnSpPr>
                  <a:cxnSpLocks noChangeShapeType="1"/>
                </p:cNvCxnSpPr>
                <p:nvPr/>
              </p:nvCxnSpPr>
              <p:spPr bwMode="auto">
                <a:xfrm>
                  <a:off x="2067" y="2895"/>
                  <a:ext cx="3458" cy="1"/>
                </a:xfrm>
                <a:prstGeom prst="line">
                  <a:avLst/>
                </a:prstGeom>
                <a:noFill/>
                <a:ln w="28575" cap="rnd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6188" name="Straight Connector 362"/>
                <p:cNvCxnSpPr>
                  <a:cxnSpLocks noChangeShapeType="1"/>
                </p:cNvCxnSpPr>
                <p:nvPr/>
              </p:nvCxnSpPr>
              <p:spPr bwMode="auto">
                <a:xfrm>
                  <a:off x="2051" y="3293"/>
                  <a:ext cx="3457" cy="0"/>
                </a:xfrm>
                <a:prstGeom prst="line">
                  <a:avLst/>
                </a:prstGeom>
                <a:noFill/>
                <a:ln w="28575" cap="rnd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6189" name="Straight Connector 364"/>
                <p:cNvCxnSpPr>
                  <a:cxnSpLocks noChangeShapeType="1"/>
                </p:cNvCxnSpPr>
                <p:nvPr/>
              </p:nvCxnSpPr>
              <p:spPr bwMode="auto">
                <a:xfrm>
                  <a:off x="2076" y="4030"/>
                  <a:ext cx="3457" cy="1"/>
                </a:xfrm>
                <a:prstGeom prst="line">
                  <a:avLst/>
                </a:prstGeom>
                <a:noFill/>
                <a:ln w="28575" cap="rnd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</p:spPr>
            </p:cxnSp>
            <p:sp>
              <p:nvSpPr>
                <p:cNvPr id="6190" name="Line 163"/>
                <p:cNvSpPr>
                  <a:spLocks noChangeShapeType="1"/>
                </p:cNvSpPr>
                <p:nvPr/>
              </p:nvSpPr>
              <p:spPr bwMode="auto">
                <a:xfrm>
                  <a:off x="3660" y="2881"/>
                  <a:ext cx="993" cy="407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1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2755" y="2914"/>
                  <a:ext cx="902" cy="383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2" name="Line 166"/>
                <p:cNvSpPr>
                  <a:spLocks noChangeShapeType="1"/>
                </p:cNvSpPr>
                <p:nvPr/>
              </p:nvSpPr>
              <p:spPr bwMode="auto">
                <a:xfrm>
                  <a:off x="4653" y="3302"/>
                  <a:ext cx="206" cy="351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3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4312" y="3288"/>
                  <a:ext cx="104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4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3625" y="2914"/>
                  <a:ext cx="32" cy="388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Line 170"/>
                <p:cNvSpPr>
                  <a:spLocks noChangeShapeType="1"/>
                </p:cNvSpPr>
                <p:nvPr/>
              </p:nvSpPr>
              <p:spPr bwMode="auto">
                <a:xfrm flipH="1" flipV="1">
                  <a:off x="4416" y="3288"/>
                  <a:ext cx="436" cy="383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6" name="Line 171"/>
                <p:cNvSpPr>
                  <a:spLocks noChangeShapeType="1"/>
                </p:cNvSpPr>
                <p:nvPr/>
              </p:nvSpPr>
              <p:spPr bwMode="auto">
                <a:xfrm flipH="1" flipV="1">
                  <a:off x="4416" y="3288"/>
                  <a:ext cx="38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7" name="Line 172"/>
                <p:cNvSpPr>
                  <a:spLocks noChangeShapeType="1"/>
                </p:cNvSpPr>
                <p:nvPr/>
              </p:nvSpPr>
              <p:spPr bwMode="auto">
                <a:xfrm flipH="1" flipV="1">
                  <a:off x="4416" y="3288"/>
                  <a:ext cx="181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8" name="Line 175"/>
                <p:cNvSpPr>
                  <a:spLocks noChangeShapeType="1"/>
                </p:cNvSpPr>
                <p:nvPr/>
              </p:nvSpPr>
              <p:spPr bwMode="auto">
                <a:xfrm flipH="1">
                  <a:off x="3725" y="3302"/>
                  <a:ext cx="95" cy="36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9" name="Line 176"/>
                <p:cNvSpPr>
                  <a:spLocks noChangeShapeType="1"/>
                </p:cNvSpPr>
                <p:nvPr/>
              </p:nvSpPr>
              <p:spPr bwMode="auto">
                <a:xfrm flipH="1" flipV="1">
                  <a:off x="3799" y="3302"/>
                  <a:ext cx="332" cy="36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0" name="Line 177"/>
                <p:cNvSpPr>
                  <a:spLocks noChangeShapeType="1"/>
                </p:cNvSpPr>
                <p:nvPr/>
              </p:nvSpPr>
              <p:spPr bwMode="auto">
                <a:xfrm>
                  <a:off x="3630" y="3302"/>
                  <a:ext cx="95" cy="36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1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3289" y="3288"/>
                  <a:ext cx="104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2" name="Line 179"/>
                <p:cNvSpPr>
                  <a:spLocks noChangeShapeType="1"/>
                </p:cNvSpPr>
                <p:nvPr/>
              </p:nvSpPr>
              <p:spPr bwMode="auto">
                <a:xfrm flipH="1" flipV="1">
                  <a:off x="3393" y="3288"/>
                  <a:ext cx="332" cy="374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3" name="Line 180"/>
                <p:cNvSpPr>
                  <a:spLocks noChangeShapeType="1"/>
                </p:cNvSpPr>
                <p:nvPr/>
              </p:nvSpPr>
              <p:spPr bwMode="auto">
                <a:xfrm flipH="1" flipV="1">
                  <a:off x="3393" y="3288"/>
                  <a:ext cx="38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4" name="Line 181"/>
                <p:cNvSpPr>
                  <a:spLocks noChangeShapeType="1"/>
                </p:cNvSpPr>
                <p:nvPr/>
              </p:nvSpPr>
              <p:spPr bwMode="auto">
                <a:xfrm flipH="1" flipV="1">
                  <a:off x="3393" y="3288"/>
                  <a:ext cx="181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5" name="Line 182"/>
                <p:cNvSpPr>
                  <a:spLocks noChangeShapeType="1"/>
                </p:cNvSpPr>
                <p:nvPr/>
              </p:nvSpPr>
              <p:spPr bwMode="auto">
                <a:xfrm flipH="1" flipV="1">
                  <a:off x="3799" y="3302"/>
                  <a:ext cx="48" cy="36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6" name="Line 183"/>
                <p:cNvSpPr>
                  <a:spLocks noChangeShapeType="1"/>
                </p:cNvSpPr>
                <p:nvPr/>
              </p:nvSpPr>
              <p:spPr bwMode="auto">
                <a:xfrm flipH="1" flipV="1">
                  <a:off x="3799" y="3302"/>
                  <a:ext cx="190" cy="36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7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2574" y="3288"/>
                  <a:ext cx="419" cy="382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8" name="Line 185"/>
                <p:cNvSpPr>
                  <a:spLocks noChangeShapeType="1"/>
                </p:cNvSpPr>
                <p:nvPr/>
              </p:nvSpPr>
              <p:spPr bwMode="auto">
                <a:xfrm flipH="1" flipV="1">
                  <a:off x="2993" y="3288"/>
                  <a:ext cx="142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9" name="Line 186"/>
                <p:cNvSpPr>
                  <a:spLocks noChangeShapeType="1"/>
                </p:cNvSpPr>
                <p:nvPr/>
              </p:nvSpPr>
              <p:spPr bwMode="auto">
                <a:xfrm flipH="1">
                  <a:off x="2558" y="3302"/>
                  <a:ext cx="205" cy="36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0" name="Line 187"/>
                <p:cNvSpPr>
                  <a:spLocks noChangeShapeType="1"/>
                </p:cNvSpPr>
                <p:nvPr/>
              </p:nvSpPr>
              <p:spPr bwMode="auto">
                <a:xfrm>
                  <a:off x="2293" y="2904"/>
                  <a:ext cx="104" cy="384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1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2397" y="3288"/>
                  <a:ext cx="169" cy="382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2" name="Line 189"/>
                <p:cNvSpPr>
                  <a:spLocks noChangeShapeType="1"/>
                </p:cNvSpPr>
                <p:nvPr/>
              </p:nvSpPr>
              <p:spPr bwMode="auto">
                <a:xfrm flipH="1">
                  <a:off x="2406" y="2903"/>
                  <a:ext cx="72" cy="394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3" name="Line 190"/>
                <p:cNvSpPr>
                  <a:spLocks noChangeShapeType="1"/>
                </p:cNvSpPr>
                <p:nvPr/>
              </p:nvSpPr>
              <p:spPr bwMode="auto">
                <a:xfrm flipH="1">
                  <a:off x="2406" y="2886"/>
                  <a:ext cx="301" cy="411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4" name="Line 191"/>
                <p:cNvSpPr>
                  <a:spLocks noChangeShapeType="1"/>
                </p:cNvSpPr>
                <p:nvPr/>
              </p:nvSpPr>
              <p:spPr bwMode="auto">
                <a:xfrm flipV="1">
                  <a:off x="2850" y="3288"/>
                  <a:ext cx="143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5" name="Line 192"/>
                <p:cNvSpPr>
                  <a:spLocks noChangeShapeType="1"/>
                </p:cNvSpPr>
                <p:nvPr/>
              </p:nvSpPr>
              <p:spPr bwMode="auto">
                <a:xfrm flipH="1" flipV="1">
                  <a:off x="2993" y="3288"/>
                  <a:ext cx="0" cy="380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6" name="Oval 193"/>
                <p:cNvSpPr>
                  <a:spLocks noChangeArrowheads="1"/>
                </p:cNvSpPr>
                <p:nvPr/>
              </p:nvSpPr>
              <p:spPr bwMode="auto">
                <a:xfrm>
                  <a:off x="3622" y="2854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17" name="Oval 194"/>
                <p:cNvSpPr>
                  <a:spLocks noChangeArrowheads="1"/>
                </p:cNvSpPr>
                <p:nvPr/>
              </p:nvSpPr>
              <p:spPr bwMode="auto">
                <a:xfrm>
                  <a:off x="4389" y="3261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18" name="Oval 196"/>
                <p:cNvSpPr>
                  <a:spLocks noChangeArrowheads="1"/>
                </p:cNvSpPr>
                <p:nvPr/>
              </p:nvSpPr>
              <p:spPr bwMode="auto">
                <a:xfrm>
                  <a:off x="4626" y="3253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19" name="Oval 197"/>
                <p:cNvSpPr>
                  <a:spLocks noChangeArrowheads="1"/>
                </p:cNvSpPr>
                <p:nvPr/>
              </p:nvSpPr>
              <p:spPr bwMode="auto">
                <a:xfrm>
                  <a:off x="3366" y="3261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0" name="Oval 198"/>
                <p:cNvSpPr>
                  <a:spLocks noChangeArrowheads="1"/>
                </p:cNvSpPr>
                <p:nvPr/>
              </p:nvSpPr>
              <p:spPr bwMode="auto">
                <a:xfrm>
                  <a:off x="3772" y="3261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1" name="Oval 199"/>
                <p:cNvSpPr>
                  <a:spLocks noChangeArrowheads="1"/>
                </p:cNvSpPr>
                <p:nvPr/>
              </p:nvSpPr>
              <p:spPr bwMode="auto">
                <a:xfrm>
                  <a:off x="3603" y="3253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2" name="Oval 200"/>
                <p:cNvSpPr>
                  <a:spLocks noChangeArrowheads="1"/>
                </p:cNvSpPr>
                <p:nvPr/>
              </p:nvSpPr>
              <p:spPr bwMode="auto">
                <a:xfrm>
                  <a:off x="2370" y="3261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3" name="Oval 201"/>
                <p:cNvSpPr>
                  <a:spLocks noChangeArrowheads="1"/>
                </p:cNvSpPr>
                <p:nvPr/>
              </p:nvSpPr>
              <p:spPr bwMode="auto">
                <a:xfrm>
                  <a:off x="2966" y="3261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4" name="Oval 202"/>
                <p:cNvSpPr>
                  <a:spLocks noChangeArrowheads="1"/>
                </p:cNvSpPr>
                <p:nvPr/>
              </p:nvSpPr>
              <p:spPr bwMode="auto">
                <a:xfrm>
                  <a:off x="2724" y="3253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5" name="Oval 221"/>
                <p:cNvSpPr>
                  <a:spLocks noChangeArrowheads="1"/>
                </p:cNvSpPr>
                <p:nvPr/>
              </p:nvSpPr>
              <p:spPr bwMode="auto">
                <a:xfrm>
                  <a:off x="2437" y="2853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6" name="Line 187"/>
                <p:cNvSpPr>
                  <a:spLocks noChangeShapeType="1"/>
                </p:cNvSpPr>
                <p:nvPr/>
              </p:nvSpPr>
              <p:spPr bwMode="auto">
                <a:xfrm flipH="1">
                  <a:off x="2206" y="2894"/>
                  <a:ext cx="94" cy="401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7" name="Oval 223"/>
                <p:cNvSpPr>
                  <a:spLocks noChangeArrowheads="1"/>
                </p:cNvSpPr>
                <p:nvPr/>
              </p:nvSpPr>
              <p:spPr bwMode="auto">
                <a:xfrm>
                  <a:off x="2168" y="325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8" name="Oval 223"/>
                <p:cNvSpPr>
                  <a:spLocks noChangeArrowheads="1"/>
                </p:cNvSpPr>
                <p:nvPr/>
              </p:nvSpPr>
              <p:spPr bwMode="auto">
                <a:xfrm>
                  <a:off x="2265" y="2850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29" name="Line 190"/>
                <p:cNvSpPr>
                  <a:spLocks noChangeShapeType="1"/>
                </p:cNvSpPr>
                <p:nvPr/>
              </p:nvSpPr>
              <p:spPr bwMode="auto">
                <a:xfrm flipH="1">
                  <a:off x="2584" y="2909"/>
                  <a:ext cx="112" cy="38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0" name="Oval 222"/>
                <p:cNvSpPr>
                  <a:spLocks noChangeArrowheads="1"/>
                </p:cNvSpPr>
                <p:nvPr/>
              </p:nvSpPr>
              <p:spPr bwMode="auto">
                <a:xfrm>
                  <a:off x="2661" y="2862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31" name="Oval 221"/>
                <p:cNvSpPr>
                  <a:spLocks noChangeArrowheads="1"/>
                </p:cNvSpPr>
                <p:nvPr/>
              </p:nvSpPr>
              <p:spPr bwMode="auto">
                <a:xfrm>
                  <a:off x="2552" y="3252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32" name="Line 187"/>
                <p:cNvSpPr>
                  <a:spLocks noChangeShapeType="1"/>
                </p:cNvSpPr>
                <p:nvPr/>
              </p:nvSpPr>
              <p:spPr bwMode="auto">
                <a:xfrm flipH="1">
                  <a:off x="5039" y="2885"/>
                  <a:ext cx="106" cy="384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3" name="Line 189"/>
                <p:cNvSpPr>
                  <a:spLocks noChangeShapeType="1"/>
                </p:cNvSpPr>
                <p:nvPr/>
              </p:nvSpPr>
              <p:spPr bwMode="auto">
                <a:xfrm>
                  <a:off x="4957" y="2884"/>
                  <a:ext cx="73" cy="394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4" name="Line 190"/>
                <p:cNvSpPr>
                  <a:spLocks noChangeShapeType="1"/>
                </p:cNvSpPr>
                <p:nvPr/>
              </p:nvSpPr>
              <p:spPr bwMode="auto">
                <a:xfrm>
                  <a:off x="4723" y="2867"/>
                  <a:ext cx="307" cy="411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5" name="Oval 221"/>
                <p:cNvSpPr>
                  <a:spLocks noChangeArrowheads="1"/>
                </p:cNvSpPr>
                <p:nvPr/>
              </p:nvSpPr>
              <p:spPr bwMode="auto">
                <a:xfrm flipH="1">
                  <a:off x="4923" y="2834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36" name="Line 187"/>
                <p:cNvSpPr>
                  <a:spLocks noChangeShapeType="1"/>
                </p:cNvSpPr>
                <p:nvPr/>
              </p:nvSpPr>
              <p:spPr bwMode="auto">
                <a:xfrm>
                  <a:off x="5138" y="2875"/>
                  <a:ext cx="95" cy="401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7" name="Oval 223"/>
                <p:cNvSpPr>
                  <a:spLocks noChangeArrowheads="1"/>
                </p:cNvSpPr>
                <p:nvPr/>
              </p:nvSpPr>
              <p:spPr bwMode="auto">
                <a:xfrm flipH="1">
                  <a:off x="5197" y="3238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38" name="Oval 223"/>
                <p:cNvSpPr>
                  <a:spLocks noChangeArrowheads="1"/>
                </p:cNvSpPr>
                <p:nvPr/>
              </p:nvSpPr>
              <p:spPr bwMode="auto">
                <a:xfrm flipH="1">
                  <a:off x="5098" y="2831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39" name="Line 190"/>
                <p:cNvSpPr>
                  <a:spLocks noChangeShapeType="1"/>
                </p:cNvSpPr>
                <p:nvPr/>
              </p:nvSpPr>
              <p:spPr bwMode="auto">
                <a:xfrm>
                  <a:off x="4735" y="2890"/>
                  <a:ext cx="114" cy="38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0" name="Oval 222"/>
                <p:cNvSpPr>
                  <a:spLocks noChangeArrowheads="1"/>
                </p:cNvSpPr>
                <p:nvPr/>
              </p:nvSpPr>
              <p:spPr bwMode="auto">
                <a:xfrm flipH="1">
                  <a:off x="4695" y="2843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41" name="Oval 221"/>
                <p:cNvSpPr>
                  <a:spLocks noChangeArrowheads="1"/>
                </p:cNvSpPr>
                <p:nvPr/>
              </p:nvSpPr>
              <p:spPr bwMode="auto">
                <a:xfrm flipH="1">
                  <a:off x="4806" y="3233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42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4875" y="3292"/>
                  <a:ext cx="146" cy="377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3" name="Oval 200"/>
                <p:cNvSpPr>
                  <a:spLocks noChangeArrowheads="1"/>
                </p:cNvSpPr>
                <p:nvPr/>
              </p:nvSpPr>
              <p:spPr bwMode="auto">
                <a:xfrm flipH="1">
                  <a:off x="4991" y="3242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44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2602" y="3669"/>
                  <a:ext cx="235" cy="373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5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2906" y="3675"/>
                  <a:ext cx="88" cy="35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6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3172" y="3688"/>
                  <a:ext cx="114" cy="365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7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3450" y="3688"/>
                  <a:ext cx="49" cy="347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4000" y="3688"/>
                  <a:ext cx="66" cy="339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4140" y="3656"/>
                  <a:ext cx="229" cy="365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4605" y="3682"/>
                  <a:ext cx="366" cy="348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1" name="Line 188"/>
                <p:cNvSpPr>
                  <a:spLocks noChangeShapeType="1"/>
                </p:cNvSpPr>
                <p:nvPr/>
              </p:nvSpPr>
              <p:spPr bwMode="auto">
                <a:xfrm flipH="1" flipV="1">
                  <a:off x="4458" y="3673"/>
                  <a:ext cx="195" cy="356"/>
                </a:xfrm>
                <a:prstGeom prst="line">
                  <a:avLst/>
                </a:prstGeom>
                <a:noFill/>
                <a:ln w="2857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2" name="Oval 207"/>
                <p:cNvSpPr>
                  <a:spLocks noChangeArrowheads="1"/>
                </p:cNvSpPr>
                <p:nvPr/>
              </p:nvSpPr>
              <p:spPr bwMode="auto">
                <a:xfrm>
                  <a:off x="4421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3" name="Oval 208"/>
                <p:cNvSpPr>
                  <a:spLocks noChangeArrowheads="1"/>
                </p:cNvSpPr>
                <p:nvPr/>
              </p:nvSpPr>
              <p:spPr bwMode="auto">
                <a:xfrm>
                  <a:off x="4569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4" name="Oval 209"/>
                <p:cNvSpPr>
                  <a:spLocks noChangeArrowheads="1"/>
                </p:cNvSpPr>
                <p:nvPr/>
              </p:nvSpPr>
              <p:spPr bwMode="auto">
                <a:xfrm>
                  <a:off x="4273" y="3627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5" name="Oval 210"/>
                <p:cNvSpPr>
                  <a:spLocks noChangeArrowheads="1"/>
                </p:cNvSpPr>
                <p:nvPr/>
              </p:nvSpPr>
              <p:spPr bwMode="auto">
                <a:xfrm>
                  <a:off x="3678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6" name="Oval 211"/>
                <p:cNvSpPr>
                  <a:spLocks noChangeArrowheads="1"/>
                </p:cNvSpPr>
                <p:nvPr/>
              </p:nvSpPr>
              <p:spPr bwMode="auto">
                <a:xfrm>
                  <a:off x="3808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7" name="Oval 212"/>
                <p:cNvSpPr>
                  <a:spLocks noChangeArrowheads="1"/>
                </p:cNvSpPr>
                <p:nvPr/>
              </p:nvSpPr>
              <p:spPr bwMode="auto">
                <a:xfrm>
                  <a:off x="3956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8" name="Oval 213"/>
                <p:cNvSpPr>
                  <a:spLocks noChangeArrowheads="1"/>
                </p:cNvSpPr>
                <p:nvPr/>
              </p:nvSpPr>
              <p:spPr bwMode="auto">
                <a:xfrm>
                  <a:off x="4104" y="3627"/>
                  <a:ext cx="75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59" name="Oval 214"/>
                <p:cNvSpPr>
                  <a:spLocks noChangeArrowheads="1"/>
                </p:cNvSpPr>
                <p:nvPr/>
              </p:nvSpPr>
              <p:spPr bwMode="auto">
                <a:xfrm>
                  <a:off x="3398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0" name="Oval 215"/>
                <p:cNvSpPr>
                  <a:spLocks noChangeArrowheads="1"/>
                </p:cNvSpPr>
                <p:nvPr/>
              </p:nvSpPr>
              <p:spPr bwMode="auto">
                <a:xfrm>
                  <a:off x="3546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1" name="Oval 216"/>
                <p:cNvSpPr>
                  <a:spLocks noChangeArrowheads="1"/>
                </p:cNvSpPr>
                <p:nvPr/>
              </p:nvSpPr>
              <p:spPr bwMode="auto">
                <a:xfrm>
                  <a:off x="3251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2" name="Oval 217"/>
                <p:cNvSpPr>
                  <a:spLocks noChangeArrowheads="1"/>
                </p:cNvSpPr>
                <p:nvPr/>
              </p:nvSpPr>
              <p:spPr bwMode="auto">
                <a:xfrm>
                  <a:off x="2528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3" name="Oval 218"/>
                <p:cNvSpPr>
                  <a:spLocks noChangeArrowheads="1"/>
                </p:cNvSpPr>
                <p:nvPr/>
              </p:nvSpPr>
              <p:spPr bwMode="auto">
                <a:xfrm>
                  <a:off x="2812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4" name="Oval 219"/>
                <p:cNvSpPr>
                  <a:spLocks noChangeArrowheads="1"/>
                </p:cNvSpPr>
                <p:nvPr/>
              </p:nvSpPr>
              <p:spPr bwMode="auto">
                <a:xfrm>
                  <a:off x="2960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5" name="Oval 220"/>
                <p:cNvSpPr>
                  <a:spLocks noChangeArrowheads="1"/>
                </p:cNvSpPr>
                <p:nvPr/>
              </p:nvSpPr>
              <p:spPr bwMode="auto">
                <a:xfrm>
                  <a:off x="3108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6" name="Oval 204"/>
                <p:cNvSpPr>
                  <a:spLocks noChangeArrowheads="1"/>
                </p:cNvSpPr>
                <p:nvPr/>
              </p:nvSpPr>
              <p:spPr bwMode="auto">
                <a:xfrm>
                  <a:off x="4831" y="362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7" name="Oval 205"/>
                <p:cNvSpPr>
                  <a:spLocks noChangeArrowheads="1"/>
                </p:cNvSpPr>
                <p:nvPr/>
              </p:nvSpPr>
              <p:spPr bwMode="auto">
                <a:xfrm>
                  <a:off x="2558" y="3989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8" name="Oval 206"/>
                <p:cNvSpPr>
                  <a:spLocks noChangeArrowheads="1"/>
                </p:cNvSpPr>
                <p:nvPr/>
              </p:nvSpPr>
              <p:spPr bwMode="auto">
                <a:xfrm>
                  <a:off x="2858" y="398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69" name="Oval 205"/>
                <p:cNvSpPr>
                  <a:spLocks noChangeArrowheads="1"/>
                </p:cNvSpPr>
                <p:nvPr/>
              </p:nvSpPr>
              <p:spPr bwMode="auto">
                <a:xfrm>
                  <a:off x="3141" y="3996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70" name="Oval 206"/>
                <p:cNvSpPr>
                  <a:spLocks noChangeArrowheads="1"/>
                </p:cNvSpPr>
                <p:nvPr/>
              </p:nvSpPr>
              <p:spPr bwMode="auto">
                <a:xfrm>
                  <a:off x="3459" y="3994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71" name="Oval 205"/>
                <p:cNvSpPr>
                  <a:spLocks noChangeArrowheads="1"/>
                </p:cNvSpPr>
                <p:nvPr/>
              </p:nvSpPr>
              <p:spPr bwMode="auto">
                <a:xfrm>
                  <a:off x="4032" y="3987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72" name="Oval 206"/>
                <p:cNvSpPr>
                  <a:spLocks noChangeArrowheads="1"/>
                </p:cNvSpPr>
                <p:nvPr/>
              </p:nvSpPr>
              <p:spPr bwMode="auto">
                <a:xfrm>
                  <a:off x="4332" y="3985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73" name="Oval 205"/>
                <p:cNvSpPr>
                  <a:spLocks noChangeArrowheads="1"/>
                </p:cNvSpPr>
                <p:nvPr/>
              </p:nvSpPr>
              <p:spPr bwMode="auto">
                <a:xfrm>
                  <a:off x="4615" y="3994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6274" name="Oval 206"/>
                <p:cNvSpPr>
                  <a:spLocks noChangeArrowheads="1"/>
                </p:cNvSpPr>
                <p:nvPr/>
              </p:nvSpPr>
              <p:spPr bwMode="auto">
                <a:xfrm>
                  <a:off x="4933" y="3992"/>
                  <a:ext cx="74" cy="82"/>
                </a:xfrm>
                <a:prstGeom prst="ellipse">
                  <a:avLst/>
                </a:prstGeom>
                <a:solidFill>
                  <a:srgbClr val="33CAFF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</p:grpSp>
        </p:grpSp>
        <p:cxnSp>
          <p:nvCxnSpPr>
            <p:cNvPr id="819" name="Straight Connector 818"/>
            <p:cNvCxnSpPr/>
            <p:nvPr/>
          </p:nvCxnSpPr>
          <p:spPr>
            <a:xfrm rot="16200000" flipV="1">
              <a:off x="4697880" y="2418390"/>
              <a:ext cx="392113" cy="18618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 rot="10800000">
            <a:off x="4681538" y="1398588"/>
            <a:ext cx="4203700" cy="22225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74574-F38A-4644-8BE6-2571EA3EE14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n-lt"/>
                <a:cs typeface="+mn-cs"/>
              </a:rPr>
              <a:t>Some Minimum-Layer Drawings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74850" y="108267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65563" y="998538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1163" y="1379538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 rot="14041061">
            <a:off x="1219200" y="148590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>
            <a:stCxn id="8" idx="7"/>
            <a:endCxn id="9" idx="7"/>
          </p:cNvCxnSpPr>
          <p:nvPr/>
        </p:nvCxnSpPr>
        <p:spPr>
          <a:xfrm rot="16200000" flipH="1" flipV="1">
            <a:off x="3348038" y="754063"/>
            <a:ext cx="381000" cy="914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Straight Connector 16"/>
          <p:cNvCxnSpPr>
            <a:stCxn id="7" idx="5"/>
            <a:endCxn id="9" idx="2"/>
          </p:cNvCxnSpPr>
          <p:nvPr/>
        </p:nvCxnSpPr>
        <p:spPr>
          <a:xfrm rot="16200000" flipH="1">
            <a:off x="2405857" y="910431"/>
            <a:ext cx="242888" cy="8477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Straight Connector 21"/>
          <p:cNvCxnSpPr>
            <a:stCxn id="12" idx="7"/>
            <a:endCxn id="23" idx="2"/>
          </p:cNvCxnSpPr>
          <p:nvPr/>
        </p:nvCxnSpPr>
        <p:spPr>
          <a:xfrm rot="10800000">
            <a:off x="577850" y="1243013"/>
            <a:ext cx="641350" cy="3063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" name="Oval 22"/>
          <p:cNvSpPr/>
          <p:nvPr/>
        </p:nvSpPr>
        <p:spPr>
          <a:xfrm rot="14041061">
            <a:off x="457200" y="1104900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7" idx="3"/>
            <a:endCxn id="12" idx="4"/>
          </p:cNvCxnSpPr>
          <p:nvPr/>
        </p:nvCxnSpPr>
        <p:spPr>
          <a:xfrm rot="5400000">
            <a:off x="1524794" y="1045369"/>
            <a:ext cx="304800" cy="639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Rectangle 25"/>
          <p:cNvSpPr/>
          <p:nvPr/>
        </p:nvSpPr>
        <p:spPr>
          <a:xfrm>
            <a:off x="198438" y="9223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128713" y="114776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86063" y="11033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017963" y="9223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39950" y="89535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9" name="Oval 28"/>
          <p:cNvSpPr/>
          <p:nvPr/>
        </p:nvSpPr>
        <p:spPr>
          <a:xfrm>
            <a:off x="6724650" y="130651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285163" y="1347788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81888" y="1366838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 rot="14041061">
            <a:off x="5969000" y="1330325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8" name="Straight Connector 37"/>
          <p:cNvCxnSpPr>
            <a:stCxn id="30" idx="2"/>
            <a:endCxn id="39" idx="3"/>
          </p:cNvCxnSpPr>
          <p:nvPr/>
        </p:nvCxnSpPr>
        <p:spPr>
          <a:xfrm rot="10800000">
            <a:off x="5359400" y="1400175"/>
            <a:ext cx="2925763" cy="238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dist="25400" dir="3240000" algn="ctr" rotWithShape="0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Oval 38"/>
          <p:cNvSpPr/>
          <p:nvPr/>
        </p:nvSpPr>
        <p:spPr>
          <a:xfrm rot="14041061">
            <a:off x="5207000" y="1312863"/>
            <a:ext cx="152400" cy="1524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>
            <a:outerShdw blurRad="50800" dist="50800" dir="3240000" sx="61000" sy="6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106988" y="100330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78513" y="993775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458075" y="1065213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216900" y="1066800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00838" y="1023938"/>
            <a:ext cx="304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grpSp>
        <p:nvGrpSpPr>
          <p:cNvPr id="6" name="Group 254"/>
          <p:cNvGrpSpPr>
            <a:grpSpLocks/>
          </p:cNvGrpSpPr>
          <p:nvPr/>
        </p:nvGrpSpPr>
        <p:grpSpPr bwMode="auto">
          <a:xfrm>
            <a:off x="527050" y="2395538"/>
            <a:ext cx="8261350" cy="1416050"/>
            <a:chOff x="881230" y="2395296"/>
            <a:chExt cx="8262770" cy="1415955"/>
          </a:xfrm>
        </p:grpSpPr>
        <p:sp>
          <p:nvSpPr>
            <p:cNvPr id="59" name="Oval 58"/>
            <p:cNvSpPr/>
            <p:nvPr/>
          </p:nvSpPr>
          <p:spPr>
            <a:xfrm rot="14041061">
              <a:off x="6298729" y="3150877"/>
              <a:ext cx="152390" cy="152426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217735" y="3282648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3" name="Oval 62"/>
            <p:cNvSpPr/>
            <p:nvPr/>
          </p:nvSpPr>
          <p:spPr>
            <a:xfrm rot="14041061">
              <a:off x="7022754" y="2733392"/>
              <a:ext cx="152390" cy="152426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7013209" y="3168356"/>
              <a:ext cx="152426" cy="15239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7749935" y="3182643"/>
              <a:ext cx="152426" cy="15239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6" name="Straight Connector 65"/>
            <p:cNvCxnSpPr>
              <a:stCxn id="59" idx="4"/>
              <a:endCxn id="63" idx="7"/>
            </p:cNvCxnSpPr>
            <p:nvPr/>
          </p:nvCxnSpPr>
          <p:spPr>
            <a:xfrm flipV="1">
              <a:off x="6436848" y="2796906"/>
              <a:ext cx="587476" cy="38573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Straight Connector 68"/>
            <p:cNvCxnSpPr>
              <a:stCxn id="65" idx="1"/>
              <a:endCxn id="63" idx="3"/>
            </p:cNvCxnSpPr>
            <p:nvPr/>
          </p:nvCxnSpPr>
          <p:spPr>
            <a:xfrm rot="16200000" flipV="1">
              <a:off x="7280795" y="2713497"/>
              <a:ext cx="384149" cy="59859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Straight Connector 72"/>
            <p:cNvCxnSpPr>
              <a:stCxn id="64" idx="0"/>
              <a:endCxn id="63" idx="1"/>
            </p:cNvCxnSpPr>
            <p:nvPr/>
          </p:nvCxnSpPr>
          <p:spPr>
            <a:xfrm rot="16200000" flipV="1">
              <a:off x="6946557" y="3025491"/>
              <a:ext cx="284143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6940171" y="3336620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64196" y="3323921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 rot="10800000">
              <a:off x="4939577" y="2777857"/>
              <a:ext cx="4204423" cy="22224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0800000">
              <a:off x="4939577" y="3228677"/>
              <a:ext cx="4204423" cy="22224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3" name="Oval 92"/>
            <p:cNvSpPr/>
            <p:nvPr/>
          </p:nvSpPr>
          <p:spPr>
            <a:xfrm rot="14041061">
              <a:off x="1222620" y="3411210"/>
              <a:ext cx="152390" cy="152426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881230" y="3487423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95" name="Oval 94"/>
            <p:cNvSpPr/>
            <p:nvPr/>
          </p:nvSpPr>
          <p:spPr>
            <a:xfrm rot="14041061">
              <a:off x="1945056" y="2992138"/>
              <a:ext cx="152390" cy="152426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1935511" y="2417520"/>
              <a:ext cx="152426" cy="15239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2672238" y="3441388"/>
              <a:ext cx="152426" cy="15239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8" name="Straight Connector 97"/>
            <p:cNvCxnSpPr>
              <a:stCxn id="93" idx="4"/>
              <a:endCxn id="95" idx="7"/>
            </p:cNvCxnSpPr>
            <p:nvPr/>
          </p:nvCxnSpPr>
          <p:spPr>
            <a:xfrm flipV="1">
              <a:off x="1359150" y="3057239"/>
              <a:ext cx="587476" cy="38414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Straight Connector 98"/>
            <p:cNvCxnSpPr>
              <a:stCxn id="97" idx="1"/>
              <a:endCxn id="95" idx="3"/>
            </p:cNvCxnSpPr>
            <p:nvPr/>
          </p:nvCxnSpPr>
          <p:spPr>
            <a:xfrm rot="16200000" flipV="1">
              <a:off x="2204684" y="2973830"/>
              <a:ext cx="382561" cy="59700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0" name="Straight Connector 99"/>
            <p:cNvCxnSpPr>
              <a:stCxn id="96" idx="0"/>
              <a:endCxn id="95" idx="1"/>
            </p:cNvCxnSpPr>
            <p:nvPr/>
          </p:nvCxnSpPr>
          <p:spPr>
            <a:xfrm rot="16200000" flipH="1" flipV="1">
              <a:off x="1647418" y="2780239"/>
              <a:ext cx="727026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1549683" y="2395296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586498" y="3582666"/>
              <a:ext cx="304852" cy="2285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10" name="Group 255"/>
          <p:cNvGrpSpPr>
            <a:grpSpLocks/>
          </p:cNvGrpSpPr>
          <p:nvPr/>
        </p:nvGrpSpPr>
        <p:grpSpPr bwMode="auto">
          <a:xfrm>
            <a:off x="103188" y="4384675"/>
            <a:ext cx="8931275" cy="1570038"/>
            <a:chOff x="212008" y="4384420"/>
            <a:chExt cx="8931992" cy="1570472"/>
          </a:xfrm>
        </p:grpSpPr>
        <p:sp>
          <p:nvSpPr>
            <p:cNvPr id="104" name="Oval 103"/>
            <p:cNvSpPr/>
            <p:nvPr/>
          </p:nvSpPr>
          <p:spPr>
            <a:xfrm rot="14041061">
              <a:off x="212786" y="5771500"/>
              <a:ext cx="150855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rot="14041061">
              <a:off x="553332" y="5367370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543822" y="5775454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870873" y="5788158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9" name="Straight Connector 108"/>
            <p:cNvCxnSpPr>
              <a:stCxn id="104" idx="4"/>
              <a:endCxn id="106" idx="7"/>
            </p:cNvCxnSpPr>
            <p:nvPr/>
          </p:nvCxnSpPr>
          <p:spPr>
            <a:xfrm flipV="1">
              <a:off x="350131" y="5430872"/>
              <a:ext cx="204804" cy="3715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0" name="Straight Connector 109"/>
            <p:cNvCxnSpPr>
              <a:stCxn id="108" idx="1"/>
              <a:endCxn id="106" idx="3"/>
            </p:cNvCxnSpPr>
            <p:nvPr/>
          </p:nvCxnSpPr>
          <p:spPr>
            <a:xfrm rot="16200000" flipV="1">
              <a:off x="621581" y="5538869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1" name="Straight Connector 110"/>
            <p:cNvCxnSpPr>
              <a:stCxn id="107" idx="0"/>
              <a:endCxn id="106" idx="1"/>
            </p:cNvCxnSpPr>
            <p:nvPr/>
          </p:nvCxnSpPr>
          <p:spPr>
            <a:xfrm rot="16200000" flipV="1">
              <a:off x="490611" y="5646038"/>
              <a:ext cx="257246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4" name="Oval 123"/>
            <p:cNvSpPr/>
            <p:nvPr/>
          </p:nvSpPr>
          <p:spPr>
            <a:xfrm rot="14041061">
              <a:off x="1221724" y="5731007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 rot="14041061">
              <a:off x="1563064" y="5326083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1553553" y="5761163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1880604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28" name="Straight Connector 127"/>
            <p:cNvCxnSpPr>
              <a:stCxn id="124" idx="4"/>
              <a:endCxn id="125" idx="7"/>
            </p:cNvCxnSpPr>
            <p:nvPr/>
          </p:nvCxnSpPr>
          <p:spPr>
            <a:xfrm flipV="1">
              <a:off x="1359862" y="5389586"/>
              <a:ext cx="204804" cy="37316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9" name="Straight Connector 128"/>
            <p:cNvCxnSpPr>
              <a:stCxn id="127" idx="1"/>
              <a:endCxn id="125" idx="3"/>
            </p:cNvCxnSpPr>
            <p:nvPr/>
          </p:nvCxnSpPr>
          <p:spPr>
            <a:xfrm rot="16200000" flipV="1">
              <a:off x="1631312" y="5499171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0" name="Straight Connector 129"/>
            <p:cNvCxnSpPr>
              <a:stCxn id="126" idx="0"/>
              <a:endCxn id="125" idx="1"/>
            </p:cNvCxnSpPr>
            <p:nvPr/>
          </p:nvCxnSpPr>
          <p:spPr>
            <a:xfrm rot="16200000" flipV="1">
              <a:off x="1486844" y="5618249"/>
              <a:ext cx="284242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1" name="Oval 130"/>
            <p:cNvSpPr/>
            <p:nvPr/>
          </p:nvSpPr>
          <p:spPr>
            <a:xfrm rot="14041061">
              <a:off x="2231455" y="5731007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 rot="14041061">
              <a:off x="2573589" y="5326877"/>
              <a:ext cx="152442" cy="1508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2563284" y="5761163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2890335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5" name="Straight Connector 134"/>
            <p:cNvCxnSpPr>
              <a:stCxn id="131" idx="4"/>
              <a:endCxn id="132" idx="7"/>
            </p:cNvCxnSpPr>
            <p:nvPr/>
          </p:nvCxnSpPr>
          <p:spPr>
            <a:xfrm flipV="1">
              <a:off x="2369593" y="5389586"/>
              <a:ext cx="204804" cy="37316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6" name="Straight Connector 135"/>
            <p:cNvCxnSpPr>
              <a:stCxn id="134" idx="1"/>
              <a:endCxn id="132" idx="3"/>
            </p:cNvCxnSpPr>
            <p:nvPr/>
          </p:nvCxnSpPr>
          <p:spPr>
            <a:xfrm rot="16200000" flipV="1">
              <a:off x="2641043" y="5499171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Straight Connector 136"/>
            <p:cNvCxnSpPr>
              <a:stCxn id="133" idx="0"/>
              <a:endCxn id="132" idx="1"/>
            </p:cNvCxnSpPr>
            <p:nvPr/>
          </p:nvCxnSpPr>
          <p:spPr>
            <a:xfrm rot="16200000" flipV="1">
              <a:off x="2496576" y="5618249"/>
              <a:ext cx="284242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1" name="Oval 140"/>
            <p:cNvSpPr/>
            <p:nvPr/>
          </p:nvSpPr>
          <p:spPr>
            <a:xfrm rot="14041061">
              <a:off x="1563064" y="4903691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42" name="Straight Connector 141"/>
            <p:cNvCxnSpPr>
              <a:stCxn id="106" idx="5"/>
              <a:endCxn id="141" idx="0"/>
            </p:cNvCxnSpPr>
            <p:nvPr/>
          </p:nvCxnSpPr>
          <p:spPr>
            <a:xfrm flipV="1">
              <a:off x="642255" y="5024360"/>
              <a:ext cx="936700" cy="34299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5" name="Straight Connector 144"/>
            <p:cNvCxnSpPr>
              <a:stCxn id="132" idx="6"/>
              <a:endCxn id="141" idx="3"/>
            </p:cNvCxnSpPr>
            <p:nvPr/>
          </p:nvCxnSpPr>
          <p:spPr>
            <a:xfrm rot="16200000" flipV="1">
              <a:off x="1985353" y="4721150"/>
              <a:ext cx="349347" cy="88907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Straight Connector 149"/>
            <p:cNvCxnSpPr>
              <a:stCxn id="125" idx="5"/>
              <a:endCxn id="141" idx="1"/>
            </p:cNvCxnSpPr>
            <p:nvPr/>
          </p:nvCxnSpPr>
          <p:spPr>
            <a:xfrm flipH="1" flipV="1">
              <a:off x="1628172" y="5054530"/>
              <a:ext cx="23814" cy="27312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9" name="Oval 158"/>
            <p:cNvSpPr/>
            <p:nvPr/>
          </p:nvSpPr>
          <p:spPr>
            <a:xfrm rot="14041061">
              <a:off x="3255474" y="5758003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14041061">
              <a:off x="3596815" y="5353078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3587304" y="5788158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914355" y="5775454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63" name="Straight Connector 162"/>
            <p:cNvCxnSpPr>
              <a:stCxn id="159" idx="4"/>
              <a:endCxn id="160" idx="7"/>
            </p:cNvCxnSpPr>
            <p:nvPr/>
          </p:nvCxnSpPr>
          <p:spPr>
            <a:xfrm flipV="1">
              <a:off x="3393613" y="5418169"/>
              <a:ext cx="204803" cy="3715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4" name="Straight Connector 163"/>
            <p:cNvCxnSpPr>
              <a:stCxn id="162" idx="1"/>
              <a:endCxn id="160" idx="3"/>
            </p:cNvCxnSpPr>
            <p:nvPr/>
          </p:nvCxnSpPr>
          <p:spPr>
            <a:xfrm rot="16200000" flipV="1">
              <a:off x="3665063" y="5526166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5" name="Straight Connector 164"/>
            <p:cNvCxnSpPr>
              <a:stCxn id="161" idx="0"/>
              <a:endCxn id="160" idx="1"/>
            </p:cNvCxnSpPr>
            <p:nvPr/>
          </p:nvCxnSpPr>
          <p:spPr>
            <a:xfrm rot="16200000" flipV="1">
              <a:off x="3521389" y="5646038"/>
              <a:ext cx="282653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6" name="Oval 165"/>
            <p:cNvSpPr/>
            <p:nvPr/>
          </p:nvSpPr>
          <p:spPr>
            <a:xfrm rot="14041061">
              <a:off x="4265205" y="5716716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 rot="14041061">
              <a:off x="4606546" y="5311791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4597035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4924086" y="5734168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70" name="Straight Connector 169"/>
            <p:cNvCxnSpPr>
              <a:stCxn id="166" idx="4"/>
              <a:endCxn id="167" idx="7"/>
            </p:cNvCxnSpPr>
            <p:nvPr/>
          </p:nvCxnSpPr>
          <p:spPr>
            <a:xfrm flipV="1">
              <a:off x="4403344" y="5376882"/>
              <a:ext cx="204803" cy="3715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1" name="Straight Connector 170"/>
            <p:cNvCxnSpPr>
              <a:stCxn id="169" idx="1"/>
              <a:endCxn id="167" idx="3"/>
            </p:cNvCxnSpPr>
            <p:nvPr/>
          </p:nvCxnSpPr>
          <p:spPr>
            <a:xfrm rot="16200000" flipV="1">
              <a:off x="4674794" y="5484879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2" name="Straight Connector 171"/>
            <p:cNvCxnSpPr>
              <a:stCxn id="168" idx="0"/>
              <a:endCxn id="167" idx="1"/>
            </p:cNvCxnSpPr>
            <p:nvPr/>
          </p:nvCxnSpPr>
          <p:spPr>
            <a:xfrm rot="16200000" flipV="1">
              <a:off x="4530326" y="5605546"/>
              <a:ext cx="284242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3" name="Oval 172"/>
            <p:cNvSpPr/>
            <p:nvPr/>
          </p:nvSpPr>
          <p:spPr>
            <a:xfrm rot="14041061">
              <a:off x="5274936" y="5716716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 rot="14041061">
              <a:off x="5616277" y="5311791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5606766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5933817" y="5734168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77" name="Straight Connector 176"/>
            <p:cNvCxnSpPr>
              <a:stCxn id="173" idx="4"/>
              <a:endCxn id="174" idx="7"/>
            </p:cNvCxnSpPr>
            <p:nvPr/>
          </p:nvCxnSpPr>
          <p:spPr>
            <a:xfrm flipV="1">
              <a:off x="5413076" y="5376882"/>
              <a:ext cx="204803" cy="3715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8" name="Straight Connector 177"/>
            <p:cNvCxnSpPr>
              <a:stCxn id="176" idx="1"/>
              <a:endCxn id="174" idx="3"/>
            </p:cNvCxnSpPr>
            <p:nvPr/>
          </p:nvCxnSpPr>
          <p:spPr>
            <a:xfrm rot="16200000" flipV="1">
              <a:off x="5684525" y="5484879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9" name="Straight Connector 178"/>
            <p:cNvCxnSpPr>
              <a:stCxn id="175" idx="0"/>
              <a:endCxn id="174" idx="1"/>
            </p:cNvCxnSpPr>
            <p:nvPr/>
          </p:nvCxnSpPr>
          <p:spPr>
            <a:xfrm rot="16200000" flipV="1">
              <a:off x="5540057" y="5605546"/>
              <a:ext cx="284242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0" name="Oval 179"/>
            <p:cNvSpPr/>
            <p:nvPr/>
          </p:nvSpPr>
          <p:spPr>
            <a:xfrm rot="14041061">
              <a:off x="4606546" y="4889399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1" name="Straight Connector 180"/>
            <p:cNvCxnSpPr>
              <a:stCxn id="160" idx="5"/>
              <a:endCxn id="180" idx="0"/>
            </p:cNvCxnSpPr>
            <p:nvPr/>
          </p:nvCxnSpPr>
          <p:spPr>
            <a:xfrm flipV="1">
              <a:off x="3685737" y="5010068"/>
              <a:ext cx="936700" cy="34458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2" name="Straight Connector 181"/>
            <p:cNvCxnSpPr>
              <a:stCxn id="174" idx="6"/>
              <a:endCxn id="180" idx="3"/>
            </p:cNvCxnSpPr>
            <p:nvPr/>
          </p:nvCxnSpPr>
          <p:spPr>
            <a:xfrm rot="16200000" flipV="1">
              <a:off x="5028835" y="4708447"/>
              <a:ext cx="349347" cy="88907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3" name="Straight Connector 182"/>
            <p:cNvCxnSpPr>
              <a:stCxn id="167" idx="5"/>
              <a:endCxn id="180" idx="1"/>
            </p:cNvCxnSpPr>
            <p:nvPr/>
          </p:nvCxnSpPr>
          <p:spPr>
            <a:xfrm flipH="1" flipV="1">
              <a:off x="4671653" y="5040239"/>
              <a:ext cx="23815" cy="27312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8" name="Oval 207"/>
            <p:cNvSpPr/>
            <p:nvPr/>
          </p:nvSpPr>
          <p:spPr>
            <a:xfrm rot="14041061">
              <a:off x="6314038" y="5771500"/>
              <a:ext cx="150855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 rot="14041061">
              <a:off x="6654585" y="5367370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6643486" y="580245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6972126" y="5788158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2" name="Straight Connector 211"/>
            <p:cNvCxnSpPr>
              <a:stCxn id="208" idx="4"/>
              <a:endCxn id="209" idx="7"/>
            </p:cNvCxnSpPr>
            <p:nvPr/>
          </p:nvCxnSpPr>
          <p:spPr>
            <a:xfrm flipV="1">
              <a:off x="6451384" y="5430872"/>
              <a:ext cx="204803" cy="37157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3" name="Straight Connector 212"/>
            <p:cNvCxnSpPr>
              <a:stCxn id="211" idx="1"/>
              <a:endCxn id="209" idx="3"/>
            </p:cNvCxnSpPr>
            <p:nvPr/>
          </p:nvCxnSpPr>
          <p:spPr>
            <a:xfrm rot="16200000" flipV="1">
              <a:off x="6722040" y="5538075"/>
              <a:ext cx="355698" cy="18892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4" name="Straight Connector 213"/>
            <p:cNvCxnSpPr>
              <a:stCxn id="210" idx="0"/>
              <a:endCxn id="209" idx="1"/>
            </p:cNvCxnSpPr>
            <p:nvPr/>
          </p:nvCxnSpPr>
          <p:spPr>
            <a:xfrm rot="16200000" flipV="1">
              <a:off x="6576778" y="5659536"/>
              <a:ext cx="284242" cy="1587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5" name="Oval 214"/>
            <p:cNvSpPr/>
            <p:nvPr/>
          </p:nvSpPr>
          <p:spPr>
            <a:xfrm rot="14041061">
              <a:off x="7322976" y="5731007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 rot="14041061">
              <a:off x="7664316" y="5326083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7654805" y="5761163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7981857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9" name="Straight Connector 218"/>
            <p:cNvCxnSpPr>
              <a:stCxn id="215" idx="4"/>
              <a:endCxn id="216" idx="7"/>
            </p:cNvCxnSpPr>
            <p:nvPr/>
          </p:nvCxnSpPr>
          <p:spPr>
            <a:xfrm flipV="1">
              <a:off x="7461115" y="5389586"/>
              <a:ext cx="204803" cy="37316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0" name="Straight Connector 219"/>
            <p:cNvCxnSpPr>
              <a:stCxn id="218" idx="1"/>
              <a:endCxn id="216" idx="3"/>
            </p:cNvCxnSpPr>
            <p:nvPr/>
          </p:nvCxnSpPr>
          <p:spPr>
            <a:xfrm rot="16200000" flipV="1">
              <a:off x="7731771" y="5498377"/>
              <a:ext cx="355698" cy="18892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1" name="Straight Connector 220"/>
            <p:cNvCxnSpPr>
              <a:stCxn id="217" idx="0"/>
              <a:endCxn id="216" idx="1"/>
            </p:cNvCxnSpPr>
            <p:nvPr/>
          </p:nvCxnSpPr>
          <p:spPr>
            <a:xfrm rot="16200000" flipV="1">
              <a:off x="7588096" y="5618249"/>
              <a:ext cx="284242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22" name="Oval 221"/>
            <p:cNvSpPr/>
            <p:nvPr/>
          </p:nvSpPr>
          <p:spPr>
            <a:xfrm rot="14041061">
              <a:off x="8332707" y="5731007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 rot="14041061">
              <a:off x="8674047" y="5326083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8664537" y="5761163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8991588" y="5748460"/>
              <a:ext cx="152412" cy="15244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6" name="Straight Connector 225"/>
            <p:cNvCxnSpPr>
              <a:stCxn id="222" idx="4"/>
              <a:endCxn id="223" idx="7"/>
            </p:cNvCxnSpPr>
            <p:nvPr/>
          </p:nvCxnSpPr>
          <p:spPr>
            <a:xfrm flipV="1">
              <a:off x="8470846" y="5389586"/>
              <a:ext cx="204803" cy="37316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7" name="Straight Connector 226"/>
            <p:cNvCxnSpPr>
              <a:stCxn id="225" idx="1"/>
              <a:endCxn id="223" idx="3"/>
            </p:cNvCxnSpPr>
            <p:nvPr/>
          </p:nvCxnSpPr>
          <p:spPr>
            <a:xfrm rot="16200000" flipV="1">
              <a:off x="8742296" y="5499171"/>
              <a:ext cx="355698" cy="18734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8" name="Straight Connector 227"/>
            <p:cNvCxnSpPr>
              <a:stCxn id="224" idx="0"/>
              <a:endCxn id="223" idx="1"/>
            </p:cNvCxnSpPr>
            <p:nvPr/>
          </p:nvCxnSpPr>
          <p:spPr>
            <a:xfrm rot="16200000" flipV="1">
              <a:off x="8597827" y="5618249"/>
              <a:ext cx="284242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29" name="Oval 228"/>
            <p:cNvSpPr/>
            <p:nvPr/>
          </p:nvSpPr>
          <p:spPr>
            <a:xfrm rot="14041061">
              <a:off x="7664316" y="4903691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30" name="Straight Connector 229"/>
            <p:cNvCxnSpPr>
              <a:stCxn id="209" idx="5"/>
              <a:endCxn id="229" idx="0"/>
            </p:cNvCxnSpPr>
            <p:nvPr/>
          </p:nvCxnSpPr>
          <p:spPr>
            <a:xfrm flipV="1">
              <a:off x="6741919" y="5024360"/>
              <a:ext cx="936700" cy="34299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1" name="Straight Connector 230"/>
            <p:cNvCxnSpPr>
              <a:stCxn id="223" idx="6"/>
              <a:endCxn id="229" idx="3"/>
            </p:cNvCxnSpPr>
            <p:nvPr/>
          </p:nvCxnSpPr>
          <p:spPr>
            <a:xfrm rot="16200000" flipV="1">
              <a:off x="8085812" y="4720356"/>
              <a:ext cx="349347" cy="89065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2" name="Straight Connector 231"/>
            <p:cNvCxnSpPr>
              <a:stCxn id="216" idx="5"/>
              <a:endCxn id="229" idx="1"/>
            </p:cNvCxnSpPr>
            <p:nvPr/>
          </p:nvCxnSpPr>
          <p:spPr>
            <a:xfrm flipH="1" flipV="1">
              <a:off x="7729423" y="5054530"/>
              <a:ext cx="23815" cy="273125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6" name="Oval 235"/>
            <p:cNvSpPr/>
            <p:nvPr/>
          </p:nvSpPr>
          <p:spPr>
            <a:xfrm rot="14041061">
              <a:off x="4606546" y="4384435"/>
              <a:ext cx="152442" cy="152412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blurRad="50800" dist="50800" dir="3240000" sx="61000" sy="61000" algn="ctr" rotWithShape="0">
                <a:srgbClr val="000000">
                  <a:alpha val="8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38" name="Straight Connector 237"/>
            <p:cNvCxnSpPr>
              <a:stCxn id="141" idx="4"/>
              <a:endCxn id="236" idx="0"/>
            </p:cNvCxnSpPr>
            <p:nvPr/>
          </p:nvCxnSpPr>
          <p:spPr>
            <a:xfrm flipV="1">
              <a:off x="1701203" y="4505103"/>
              <a:ext cx="2921234" cy="42874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1" name="Straight Connector 240"/>
            <p:cNvCxnSpPr>
              <a:stCxn id="180" idx="5"/>
              <a:endCxn id="236" idx="1"/>
            </p:cNvCxnSpPr>
            <p:nvPr/>
          </p:nvCxnSpPr>
          <p:spPr>
            <a:xfrm flipH="1" flipV="1">
              <a:off x="4671653" y="4535275"/>
              <a:ext cx="23815" cy="35569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4" name="Straight Connector 243"/>
            <p:cNvCxnSpPr>
              <a:stCxn id="229" idx="6"/>
              <a:endCxn id="236" idx="3"/>
            </p:cNvCxnSpPr>
            <p:nvPr/>
          </p:nvCxnSpPr>
          <p:spPr>
            <a:xfrm rot="16200000" flipV="1">
              <a:off x="6005217" y="3227100"/>
              <a:ext cx="444623" cy="293711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>
              <a:outerShdw dist="25400" dir="3240000" algn="ctr" rotWithShape="0">
                <a:srgbClr val="000000">
                  <a:alpha val="1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1" name="Group 256"/>
          <p:cNvGrpSpPr>
            <a:grpSpLocks/>
          </p:cNvGrpSpPr>
          <p:nvPr/>
        </p:nvGrpSpPr>
        <p:grpSpPr bwMode="auto">
          <a:xfrm>
            <a:off x="0" y="4435475"/>
            <a:ext cx="9144000" cy="1419225"/>
            <a:chOff x="0" y="4435524"/>
            <a:chExt cx="9144002" cy="1419369"/>
          </a:xfrm>
        </p:grpSpPr>
        <p:cxnSp>
          <p:nvCxnSpPr>
            <p:cNvPr id="247" name="Straight Connector 246"/>
            <p:cNvCxnSpPr/>
            <p:nvPr/>
          </p:nvCxnSpPr>
          <p:spPr>
            <a:xfrm rot="10800000">
              <a:off x="0" y="4435524"/>
              <a:ext cx="9144002" cy="142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10800000">
              <a:off x="0" y="4940400"/>
              <a:ext cx="9144002" cy="142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0800000">
              <a:off x="0" y="5403997"/>
              <a:ext cx="9144002" cy="14289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10800000">
              <a:off x="0" y="5840605"/>
              <a:ext cx="9144002" cy="14288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1">
                  <a:alpha val="56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Freeform 618"/>
          <p:cNvSpPr/>
          <p:nvPr/>
        </p:nvSpPr>
        <p:spPr>
          <a:xfrm>
            <a:off x="68263" y="3930650"/>
            <a:ext cx="8843962" cy="914400"/>
          </a:xfrm>
          <a:custGeom>
            <a:avLst/>
            <a:gdLst>
              <a:gd name="connsiteX0" fmla="*/ 2019868 w 8843749"/>
              <a:gd name="connsiteY0" fmla="*/ 900752 h 914400"/>
              <a:gd name="connsiteX1" fmla="*/ 2019868 w 8843749"/>
              <a:gd name="connsiteY1" fmla="*/ 232012 h 914400"/>
              <a:gd name="connsiteX2" fmla="*/ 6769289 w 8843749"/>
              <a:gd name="connsiteY2" fmla="*/ 232012 h 914400"/>
              <a:gd name="connsiteX3" fmla="*/ 6769289 w 8843749"/>
              <a:gd name="connsiteY3" fmla="*/ 914400 h 914400"/>
              <a:gd name="connsiteX4" fmla="*/ 8843749 w 8843749"/>
              <a:gd name="connsiteY4" fmla="*/ 914400 h 914400"/>
              <a:gd name="connsiteX5" fmla="*/ 8843749 w 8843749"/>
              <a:gd name="connsiteY5" fmla="*/ 0 h 914400"/>
              <a:gd name="connsiteX6" fmla="*/ 0 w 8843749"/>
              <a:gd name="connsiteY6" fmla="*/ 0 h 914400"/>
              <a:gd name="connsiteX7" fmla="*/ 0 w 8843749"/>
              <a:gd name="connsiteY7" fmla="*/ 873456 h 914400"/>
              <a:gd name="connsiteX8" fmla="*/ 2019868 w 8843749"/>
              <a:gd name="connsiteY8" fmla="*/ 900752 h 914400"/>
              <a:gd name="connsiteX0" fmla="*/ 2019868 w 8843749"/>
              <a:gd name="connsiteY0" fmla="*/ 900752 h 914400"/>
              <a:gd name="connsiteX1" fmla="*/ 2019868 w 8843749"/>
              <a:gd name="connsiteY1" fmla="*/ 232012 h 914400"/>
              <a:gd name="connsiteX2" fmla="*/ 6769289 w 8843749"/>
              <a:gd name="connsiteY2" fmla="*/ 232012 h 914400"/>
              <a:gd name="connsiteX3" fmla="*/ 6769289 w 8843749"/>
              <a:gd name="connsiteY3" fmla="*/ 914400 h 914400"/>
              <a:gd name="connsiteX4" fmla="*/ 8843749 w 8843749"/>
              <a:gd name="connsiteY4" fmla="*/ 914400 h 914400"/>
              <a:gd name="connsiteX5" fmla="*/ 8843749 w 8843749"/>
              <a:gd name="connsiteY5" fmla="*/ 0 h 914400"/>
              <a:gd name="connsiteX6" fmla="*/ 0 w 8843749"/>
              <a:gd name="connsiteY6" fmla="*/ 0 h 914400"/>
              <a:gd name="connsiteX7" fmla="*/ 0 w 8843749"/>
              <a:gd name="connsiteY7" fmla="*/ 873456 h 914400"/>
              <a:gd name="connsiteX8" fmla="*/ 2019868 w 8843749"/>
              <a:gd name="connsiteY8" fmla="*/ 900752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43749" h="914400">
                <a:moveTo>
                  <a:pt x="2019868" y="900752"/>
                </a:moveTo>
                <a:lnTo>
                  <a:pt x="2019868" y="232012"/>
                </a:lnTo>
                <a:lnTo>
                  <a:pt x="6769289" y="232012"/>
                </a:lnTo>
                <a:lnTo>
                  <a:pt x="6769289" y="914400"/>
                </a:lnTo>
                <a:lnTo>
                  <a:pt x="8843749" y="914400"/>
                </a:lnTo>
                <a:lnTo>
                  <a:pt x="8843749" y="0"/>
                </a:lnTo>
                <a:lnTo>
                  <a:pt x="0" y="0"/>
                </a:lnTo>
                <a:lnTo>
                  <a:pt x="0" y="873456"/>
                </a:lnTo>
                <a:lnTo>
                  <a:pt x="2019868" y="900752"/>
                </a:lnTo>
                <a:close/>
              </a:path>
            </a:pathLst>
          </a:cu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2" name="Isosceles Triangle 621"/>
          <p:cNvSpPr/>
          <p:nvPr/>
        </p:nvSpPr>
        <p:spPr>
          <a:xfrm>
            <a:off x="2143125" y="4135438"/>
            <a:ext cx="777875" cy="709612"/>
          </a:xfrm>
          <a:prstGeom prst="triangle">
            <a:avLst/>
          </a:pr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1" name="Isosceles Triangle 620"/>
          <p:cNvSpPr/>
          <p:nvPr/>
        </p:nvSpPr>
        <p:spPr>
          <a:xfrm flipV="1">
            <a:off x="5432425" y="4325938"/>
            <a:ext cx="1363663" cy="504825"/>
          </a:xfrm>
          <a:prstGeom prst="triangle">
            <a:avLst/>
          </a:pr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0" name="Rectangle 619"/>
          <p:cNvSpPr/>
          <p:nvPr/>
        </p:nvSpPr>
        <p:spPr>
          <a:xfrm>
            <a:off x="4572000" y="4313238"/>
            <a:ext cx="819150" cy="190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622"/>
          <p:cNvGrpSpPr>
            <a:grpSpLocks/>
          </p:cNvGrpSpPr>
          <p:nvPr/>
        </p:nvGrpSpPr>
        <p:grpSpPr bwMode="auto">
          <a:xfrm>
            <a:off x="0" y="1555750"/>
            <a:ext cx="9144000" cy="928688"/>
            <a:chOff x="0" y="1555845"/>
            <a:chExt cx="9144000" cy="928049"/>
          </a:xfrm>
        </p:grpSpPr>
        <p:sp>
          <p:nvSpPr>
            <p:cNvPr id="616" name="Isosceles Triangle 615"/>
            <p:cNvSpPr/>
            <p:nvPr/>
          </p:nvSpPr>
          <p:spPr>
            <a:xfrm>
              <a:off x="0" y="1582814"/>
              <a:ext cx="1365250" cy="682155"/>
            </a:xfrm>
            <a:prstGeom prst="triangle">
              <a:avLst/>
            </a:prstGeom>
            <a:solidFill>
              <a:schemeClr val="accent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5" name="Isosceles Triangle 614"/>
            <p:cNvSpPr/>
            <p:nvPr/>
          </p:nvSpPr>
          <p:spPr>
            <a:xfrm>
              <a:off x="7778750" y="1555845"/>
              <a:ext cx="1365250" cy="682155"/>
            </a:xfrm>
            <a:prstGeom prst="triangle">
              <a:avLst/>
            </a:prstGeom>
            <a:solidFill>
              <a:schemeClr val="accent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4" name="Isosceles Triangle 613"/>
            <p:cNvSpPr/>
            <p:nvPr/>
          </p:nvSpPr>
          <p:spPr>
            <a:xfrm>
              <a:off x="5364163" y="1733523"/>
              <a:ext cx="1814512" cy="750371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13" name="Isosceles Triangle 612"/>
          <p:cNvSpPr/>
          <p:nvPr/>
        </p:nvSpPr>
        <p:spPr>
          <a:xfrm>
            <a:off x="219075" y="1582738"/>
            <a:ext cx="5608638" cy="1516062"/>
          </a:xfrm>
          <a:prstGeom prst="triangle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708525"/>
            <a:ext cx="9144000" cy="14288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8150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58A6A-9A41-409E-8988-DC3C1A8F432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Non-triviality for General Trees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660525" y="2925763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>
          <a:xfrm rot="14041061">
            <a:off x="1897856" y="261540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1897063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124075" y="2933700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762125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1938338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839119" y="2834482"/>
            <a:ext cx="219075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363788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2" name="Oval 131"/>
          <p:cNvSpPr/>
          <p:nvPr/>
        </p:nvSpPr>
        <p:spPr>
          <a:xfrm rot="14041061">
            <a:off x="2601119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598738" y="2944813"/>
            <a:ext cx="106362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827338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465388" y="2659063"/>
            <a:ext cx="141287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640807" y="274875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542381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185194" y="2177256"/>
            <a:ext cx="268288" cy="619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47863" y="2401888"/>
            <a:ext cx="17462" cy="2079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235" name="Group 597"/>
          <p:cNvGrpSpPr>
            <a:grpSpLocks/>
          </p:cNvGrpSpPr>
          <p:nvPr/>
        </p:nvGrpSpPr>
        <p:grpSpPr bwMode="auto">
          <a:xfrm>
            <a:off x="3106738" y="2260600"/>
            <a:ext cx="1970087" cy="808038"/>
            <a:chOff x="7173066" y="2219851"/>
            <a:chExt cx="1970934" cy="807537"/>
          </a:xfrm>
        </p:grpSpPr>
        <p:sp>
          <p:nvSpPr>
            <p:cNvPr id="368" name="Oval 367"/>
            <p:cNvSpPr/>
            <p:nvPr/>
          </p:nvSpPr>
          <p:spPr>
            <a:xfrm rot="14041061">
              <a:off x="7167568" y="2910724"/>
              <a:ext cx="117402" cy="1064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69" name="Oval 368"/>
            <p:cNvSpPr/>
            <p:nvPr/>
          </p:nvSpPr>
          <p:spPr>
            <a:xfrm rot="14041061">
              <a:off x="7406589" y="2581522"/>
              <a:ext cx="115815" cy="1064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70" name="Oval 369"/>
            <p:cNvSpPr/>
            <p:nvPr/>
          </p:nvSpPr>
          <p:spPr>
            <a:xfrm>
              <a:off x="7403352" y="2909986"/>
              <a:ext cx="106409" cy="11740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71" name="Oval 370"/>
            <p:cNvSpPr/>
            <p:nvPr/>
          </p:nvSpPr>
          <p:spPr>
            <a:xfrm>
              <a:off x="7632050" y="2900467"/>
              <a:ext cx="106409" cy="115815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72" name="Straight Connector 371"/>
            <p:cNvCxnSpPr>
              <a:stCxn id="368" idx="4"/>
              <a:endCxn id="369" idx="7"/>
            </p:cNvCxnSpPr>
            <p:nvPr/>
          </p:nvCxnSpPr>
          <p:spPr>
            <a:xfrm flipV="1">
              <a:off x="7268357" y="2621240"/>
              <a:ext cx="139760" cy="31413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3" name="Straight Connector 372"/>
            <p:cNvCxnSpPr>
              <a:stCxn id="371" idx="1"/>
              <a:endCxn id="369" idx="3"/>
            </p:cNvCxnSpPr>
            <p:nvPr/>
          </p:nvCxnSpPr>
          <p:spPr>
            <a:xfrm rot="16200000" flipV="1">
              <a:off x="7445582" y="2713982"/>
              <a:ext cx="272881" cy="13181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4" name="Straight Connector 373"/>
            <p:cNvCxnSpPr>
              <a:stCxn id="370" idx="0"/>
              <a:endCxn id="369" idx="1"/>
            </p:cNvCxnSpPr>
            <p:nvPr/>
          </p:nvCxnSpPr>
          <p:spPr>
            <a:xfrm rot="16200000" flipV="1">
              <a:off x="7347880" y="2800515"/>
              <a:ext cx="217353" cy="158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75" name="Oval 374"/>
            <p:cNvSpPr/>
            <p:nvPr/>
          </p:nvSpPr>
          <p:spPr>
            <a:xfrm rot="14041061">
              <a:off x="7870339" y="2860748"/>
              <a:ext cx="117402" cy="10482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76" name="Oval 375"/>
            <p:cNvSpPr/>
            <p:nvPr/>
          </p:nvSpPr>
          <p:spPr>
            <a:xfrm rot="14041061">
              <a:off x="8108566" y="2549791"/>
              <a:ext cx="115815" cy="1064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77" name="Oval 376"/>
            <p:cNvSpPr/>
            <p:nvPr/>
          </p:nvSpPr>
          <p:spPr>
            <a:xfrm>
              <a:off x="8106917" y="2878256"/>
              <a:ext cx="106408" cy="11740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78" name="Oval 377"/>
            <p:cNvSpPr/>
            <p:nvPr/>
          </p:nvSpPr>
          <p:spPr>
            <a:xfrm>
              <a:off x="8335616" y="2868736"/>
              <a:ext cx="104820" cy="11740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79" name="Straight Connector 378"/>
            <p:cNvCxnSpPr>
              <a:stCxn id="375" idx="4"/>
              <a:endCxn id="376" idx="7"/>
            </p:cNvCxnSpPr>
            <p:nvPr/>
          </p:nvCxnSpPr>
          <p:spPr>
            <a:xfrm flipV="1">
              <a:off x="7971921" y="2594269"/>
              <a:ext cx="142936" cy="28557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0" name="Straight Connector 379"/>
            <p:cNvCxnSpPr>
              <a:stCxn id="378" idx="1"/>
              <a:endCxn id="376" idx="3"/>
            </p:cNvCxnSpPr>
            <p:nvPr/>
          </p:nvCxnSpPr>
          <p:spPr>
            <a:xfrm rot="16200000" flipV="1">
              <a:off x="8147560" y="2683839"/>
              <a:ext cx="274467" cy="13023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1" name="Straight Connector 380"/>
            <p:cNvCxnSpPr>
              <a:stCxn id="377" idx="0"/>
              <a:endCxn id="376" idx="1"/>
            </p:cNvCxnSpPr>
            <p:nvPr/>
          </p:nvCxnSpPr>
          <p:spPr>
            <a:xfrm rot="16200000" flipV="1">
              <a:off x="8050650" y="2769579"/>
              <a:ext cx="217353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82" name="Oval 381"/>
            <p:cNvSpPr/>
            <p:nvPr/>
          </p:nvSpPr>
          <p:spPr>
            <a:xfrm rot="14041061">
              <a:off x="8573110" y="2859954"/>
              <a:ext cx="117402" cy="10640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83" name="Oval 382"/>
            <p:cNvSpPr/>
            <p:nvPr/>
          </p:nvSpPr>
          <p:spPr>
            <a:xfrm rot="14041061">
              <a:off x="8812131" y="2549790"/>
              <a:ext cx="115815" cy="106409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84" name="Oval 383"/>
            <p:cNvSpPr/>
            <p:nvPr/>
          </p:nvSpPr>
          <p:spPr>
            <a:xfrm>
              <a:off x="8810482" y="2878256"/>
              <a:ext cx="104820" cy="11740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sp>
          <p:nvSpPr>
            <p:cNvPr id="385" name="Oval 384"/>
            <p:cNvSpPr/>
            <p:nvPr/>
          </p:nvSpPr>
          <p:spPr>
            <a:xfrm>
              <a:off x="9037592" y="2868736"/>
              <a:ext cx="106408" cy="11740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86" name="Straight Connector 385"/>
            <p:cNvCxnSpPr>
              <a:stCxn id="382" idx="4"/>
              <a:endCxn id="383" idx="7"/>
            </p:cNvCxnSpPr>
            <p:nvPr/>
          </p:nvCxnSpPr>
          <p:spPr>
            <a:xfrm flipV="1">
              <a:off x="8675487" y="2594269"/>
              <a:ext cx="142936" cy="285573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7" name="Straight Connector 386"/>
            <p:cNvCxnSpPr>
              <a:stCxn id="385" idx="1"/>
              <a:endCxn id="383" idx="3"/>
            </p:cNvCxnSpPr>
            <p:nvPr/>
          </p:nvCxnSpPr>
          <p:spPr>
            <a:xfrm rot="16200000" flipV="1">
              <a:off x="8851125" y="2683839"/>
              <a:ext cx="274467" cy="13023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8" name="Straight Connector 387"/>
            <p:cNvCxnSpPr>
              <a:stCxn id="384" idx="0"/>
              <a:endCxn id="383" idx="1"/>
            </p:cNvCxnSpPr>
            <p:nvPr/>
          </p:nvCxnSpPr>
          <p:spPr>
            <a:xfrm rot="16200000" flipV="1">
              <a:off x="8753421" y="2768785"/>
              <a:ext cx="217353" cy="158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89" name="Oval 388"/>
            <p:cNvSpPr/>
            <p:nvPr/>
          </p:nvSpPr>
          <p:spPr>
            <a:xfrm rot="14041061">
              <a:off x="8107772" y="2225349"/>
              <a:ext cx="117402" cy="106408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/>
            </a:p>
          </p:txBody>
        </p:sp>
        <p:cxnSp>
          <p:nvCxnSpPr>
            <p:cNvPr id="390" name="Straight Connector 389"/>
            <p:cNvCxnSpPr>
              <a:stCxn id="369" idx="5"/>
              <a:endCxn id="389" idx="0"/>
            </p:cNvCxnSpPr>
            <p:nvPr/>
          </p:nvCxnSpPr>
          <p:spPr>
            <a:xfrm flipV="1">
              <a:off x="7471644" y="2313456"/>
              <a:ext cx="652743" cy="263362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1" name="Straight Connector 390"/>
            <p:cNvCxnSpPr>
              <a:stCxn id="383" idx="6"/>
              <a:endCxn id="389" idx="3"/>
            </p:cNvCxnSpPr>
            <p:nvPr/>
          </p:nvCxnSpPr>
          <p:spPr>
            <a:xfrm rot="16200000" flipV="1">
              <a:off x="8395313" y="2112436"/>
              <a:ext cx="268121" cy="619391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2" name="Straight Connector 391"/>
            <p:cNvCxnSpPr>
              <a:stCxn id="376" idx="5"/>
              <a:endCxn id="389" idx="1"/>
            </p:cNvCxnSpPr>
            <p:nvPr/>
          </p:nvCxnSpPr>
          <p:spPr>
            <a:xfrm flipH="1" flipV="1">
              <a:off x="8159327" y="2335667"/>
              <a:ext cx="15882" cy="20942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393" name="Straight Connector 392"/>
          <p:cNvCxnSpPr>
            <a:endCxn id="236" idx="3"/>
          </p:cNvCxnSpPr>
          <p:nvPr/>
        </p:nvCxnSpPr>
        <p:spPr>
          <a:xfrm rot="16200000" flipV="1">
            <a:off x="3435350" y="1641476"/>
            <a:ext cx="301625" cy="9588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31788" y="2084388"/>
            <a:ext cx="115887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 rot="14041061">
            <a:off x="592931" y="17740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585788" y="2108200"/>
            <a:ext cx="115887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835025" y="2097088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36563" y="1822450"/>
            <a:ext cx="157162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43732" y="1905794"/>
            <a:ext cx="274637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33400" y="1998663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60400" y="1092200"/>
            <a:ext cx="3875088" cy="6810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147594" y="1961357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6740525" y="23352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264275" y="2028825"/>
            <a:ext cx="476250" cy="365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500188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437" name="Oval 436"/>
          <p:cNvSpPr/>
          <p:nvPr/>
        </p:nvSpPr>
        <p:spPr>
          <a:xfrm rot="14041061">
            <a:off x="83344" y="46489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 rot="14041061">
            <a:off x="321469" y="4339431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319088" y="4646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547688" y="4657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1" name="Straight Connector 440"/>
          <p:cNvCxnSpPr>
            <a:stCxn id="437" idx="4"/>
            <a:endCxn id="438" idx="7"/>
          </p:cNvCxnSpPr>
          <p:nvPr/>
        </p:nvCxnSpPr>
        <p:spPr>
          <a:xfrm flipV="1">
            <a:off x="185738" y="4383088"/>
            <a:ext cx="141287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2" name="Straight Connector 441"/>
          <p:cNvCxnSpPr>
            <a:stCxn id="440" idx="1"/>
            <a:endCxn id="438" idx="3"/>
          </p:cNvCxnSpPr>
          <p:nvPr/>
        </p:nvCxnSpPr>
        <p:spPr>
          <a:xfrm rot="16200000" flipV="1">
            <a:off x="360363" y="4471987"/>
            <a:ext cx="274638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3" name="Straight Connector 442"/>
          <p:cNvCxnSpPr>
            <a:stCxn id="439" idx="0"/>
            <a:endCxn id="438" idx="1"/>
          </p:cNvCxnSpPr>
          <p:nvPr/>
        </p:nvCxnSpPr>
        <p:spPr>
          <a:xfrm rot="16200000" flipV="1">
            <a:off x="273844" y="4547394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4" name="Oval 443"/>
          <p:cNvSpPr/>
          <p:nvPr/>
        </p:nvSpPr>
        <p:spPr>
          <a:xfrm rot="14041061">
            <a:off x="787400" y="4618038"/>
            <a:ext cx="115888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 rot="14041061">
            <a:off x="1024731" y="4307682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1022350" y="46370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1250950" y="4625975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8" name="Straight Connector 447"/>
          <p:cNvCxnSpPr>
            <a:stCxn id="444" idx="4"/>
            <a:endCxn id="445" idx="7"/>
          </p:cNvCxnSpPr>
          <p:nvPr/>
        </p:nvCxnSpPr>
        <p:spPr>
          <a:xfrm flipV="1">
            <a:off x="887413" y="4351338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9" name="Straight Connector 448"/>
          <p:cNvCxnSpPr>
            <a:stCxn id="447" idx="1"/>
            <a:endCxn id="445" idx="3"/>
          </p:cNvCxnSpPr>
          <p:nvPr/>
        </p:nvCxnSpPr>
        <p:spPr>
          <a:xfrm rot="16200000" flipV="1">
            <a:off x="1064419" y="4441032"/>
            <a:ext cx="273050" cy="1317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0" name="Straight Connector 449"/>
          <p:cNvCxnSpPr>
            <a:stCxn id="446" idx="0"/>
            <a:endCxn id="445" idx="1"/>
          </p:cNvCxnSpPr>
          <p:nvPr/>
        </p:nvCxnSpPr>
        <p:spPr>
          <a:xfrm rot="16200000" flipV="1">
            <a:off x="965994" y="4526757"/>
            <a:ext cx="219075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1" name="Oval 450"/>
          <p:cNvSpPr/>
          <p:nvPr/>
        </p:nvSpPr>
        <p:spPr>
          <a:xfrm rot="14041061">
            <a:off x="1490663" y="4618037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2" name="Oval 451"/>
          <p:cNvSpPr/>
          <p:nvPr/>
        </p:nvSpPr>
        <p:spPr>
          <a:xfrm rot="14041061">
            <a:off x="1727994" y="4307681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1725613" y="4637088"/>
            <a:ext cx="106362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1954213" y="4625975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55" name="Straight Connector 454"/>
          <p:cNvCxnSpPr>
            <a:stCxn id="451" idx="4"/>
            <a:endCxn id="452" idx="7"/>
          </p:cNvCxnSpPr>
          <p:nvPr/>
        </p:nvCxnSpPr>
        <p:spPr>
          <a:xfrm flipV="1">
            <a:off x="1590675" y="4351338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6" name="Straight Connector 455"/>
          <p:cNvCxnSpPr>
            <a:stCxn id="454" idx="1"/>
            <a:endCxn id="452" idx="3"/>
          </p:cNvCxnSpPr>
          <p:nvPr/>
        </p:nvCxnSpPr>
        <p:spPr>
          <a:xfrm rot="16200000" flipV="1">
            <a:off x="1767682" y="4441031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7" name="Straight Connector 456"/>
          <p:cNvCxnSpPr>
            <a:stCxn id="453" idx="0"/>
            <a:endCxn id="452" idx="1"/>
          </p:cNvCxnSpPr>
          <p:nvPr/>
        </p:nvCxnSpPr>
        <p:spPr>
          <a:xfrm rot="16200000" flipV="1">
            <a:off x="1669256" y="4526757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8" name="Oval 457"/>
          <p:cNvSpPr/>
          <p:nvPr/>
        </p:nvSpPr>
        <p:spPr>
          <a:xfrm rot="14041061">
            <a:off x="1024731" y="39822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59" name="Straight Connector 458"/>
          <p:cNvCxnSpPr>
            <a:stCxn id="438" idx="5"/>
            <a:endCxn id="458" idx="0"/>
          </p:cNvCxnSpPr>
          <p:nvPr/>
        </p:nvCxnSpPr>
        <p:spPr>
          <a:xfrm flipV="1">
            <a:off x="388938" y="4070350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0" name="Straight Connector 459"/>
          <p:cNvCxnSpPr>
            <a:stCxn id="452" idx="6"/>
            <a:endCxn id="458" idx="3"/>
          </p:cNvCxnSpPr>
          <p:nvPr/>
        </p:nvCxnSpPr>
        <p:spPr>
          <a:xfrm rot="16200000" flipV="1">
            <a:off x="1311275" y="3868738"/>
            <a:ext cx="268288" cy="6207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1" name="Straight Connector 460"/>
          <p:cNvCxnSpPr>
            <a:stCxn id="445" idx="5"/>
            <a:endCxn id="458" idx="1"/>
          </p:cNvCxnSpPr>
          <p:nvPr/>
        </p:nvCxnSpPr>
        <p:spPr>
          <a:xfrm flipH="1" flipV="1">
            <a:off x="1074738" y="4094163"/>
            <a:ext cx="17462" cy="2079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2" name="Oval 461"/>
          <p:cNvSpPr/>
          <p:nvPr/>
        </p:nvSpPr>
        <p:spPr>
          <a:xfrm rot="14041061">
            <a:off x="2272507" y="4642643"/>
            <a:ext cx="114300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3" name="Oval 462"/>
          <p:cNvSpPr/>
          <p:nvPr/>
        </p:nvSpPr>
        <p:spPr>
          <a:xfrm rot="14041061">
            <a:off x="2509838" y="4340225"/>
            <a:ext cx="114300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4" name="Oval 463"/>
          <p:cNvSpPr/>
          <p:nvPr/>
        </p:nvSpPr>
        <p:spPr>
          <a:xfrm>
            <a:off x="2506663" y="4662488"/>
            <a:ext cx="106362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5" name="Oval 464"/>
          <p:cNvSpPr/>
          <p:nvPr/>
        </p:nvSpPr>
        <p:spPr>
          <a:xfrm>
            <a:off x="2735263" y="4651375"/>
            <a:ext cx="106362" cy="1143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466" name="Straight Connector 465"/>
          <p:cNvCxnSpPr>
            <a:stCxn id="462" idx="4"/>
            <a:endCxn id="463" idx="7"/>
          </p:cNvCxnSpPr>
          <p:nvPr/>
        </p:nvCxnSpPr>
        <p:spPr>
          <a:xfrm flipV="1">
            <a:off x="2371725" y="4383088"/>
            <a:ext cx="142875" cy="27940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7" name="Straight Connector 466"/>
          <p:cNvCxnSpPr>
            <a:stCxn id="465" idx="1"/>
            <a:endCxn id="463" idx="3"/>
          </p:cNvCxnSpPr>
          <p:nvPr/>
        </p:nvCxnSpPr>
        <p:spPr>
          <a:xfrm rot="16200000" flipV="1">
            <a:off x="2551113" y="4468812"/>
            <a:ext cx="268288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8" name="Straight Connector 467"/>
          <p:cNvCxnSpPr>
            <a:stCxn id="464" idx="0"/>
            <a:endCxn id="463" idx="1"/>
          </p:cNvCxnSpPr>
          <p:nvPr/>
        </p:nvCxnSpPr>
        <p:spPr>
          <a:xfrm rot="16200000" flipV="1">
            <a:off x="2452687" y="4554538"/>
            <a:ext cx="214313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4" name="Straight Connector 483"/>
          <p:cNvCxnSpPr/>
          <p:nvPr/>
        </p:nvCxnSpPr>
        <p:spPr>
          <a:xfrm>
            <a:off x="2609850" y="4375150"/>
            <a:ext cx="941388" cy="15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4" name="Oval 493"/>
          <p:cNvSpPr/>
          <p:nvPr/>
        </p:nvSpPr>
        <p:spPr>
          <a:xfrm rot="7558939" flipV="1">
            <a:off x="5802313" y="4378325"/>
            <a:ext cx="10953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5" name="Oval 494"/>
          <p:cNvSpPr/>
          <p:nvPr/>
        </p:nvSpPr>
        <p:spPr>
          <a:xfrm rot="7558939" flipV="1">
            <a:off x="6040438" y="4667250"/>
            <a:ext cx="107950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6" name="Oval 495"/>
          <p:cNvSpPr/>
          <p:nvPr/>
        </p:nvSpPr>
        <p:spPr>
          <a:xfrm flipV="1">
            <a:off x="6034088" y="4356100"/>
            <a:ext cx="106362" cy="10795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7" name="Oval 496"/>
          <p:cNvSpPr/>
          <p:nvPr/>
        </p:nvSpPr>
        <p:spPr>
          <a:xfrm flipV="1">
            <a:off x="6262688" y="4365625"/>
            <a:ext cx="106362" cy="10795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98" name="Straight Connector 497"/>
          <p:cNvCxnSpPr>
            <a:stCxn id="494" idx="4"/>
            <a:endCxn id="495" idx="7"/>
          </p:cNvCxnSpPr>
          <p:nvPr/>
        </p:nvCxnSpPr>
        <p:spPr>
          <a:xfrm>
            <a:off x="5899150" y="4464050"/>
            <a:ext cx="142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9" name="Straight Connector 498"/>
          <p:cNvCxnSpPr>
            <a:stCxn id="497" idx="1"/>
            <a:endCxn id="495" idx="3"/>
          </p:cNvCxnSpPr>
          <p:nvPr/>
        </p:nvCxnSpPr>
        <p:spPr>
          <a:xfrm rot="5400000">
            <a:off x="6085682" y="4518818"/>
            <a:ext cx="25400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0" name="Straight Connector 499"/>
          <p:cNvCxnSpPr>
            <a:stCxn id="496" idx="0"/>
            <a:endCxn id="495" idx="1"/>
          </p:cNvCxnSpPr>
          <p:nvPr/>
        </p:nvCxnSpPr>
        <p:spPr>
          <a:xfrm rot="5400000">
            <a:off x="5986462" y="4564063"/>
            <a:ext cx="201613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2" name="Oval 511"/>
          <p:cNvSpPr/>
          <p:nvPr/>
        </p:nvSpPr>
        <p:spPr>
          <a:xfrm rot="14041061">
            <a:off x="4262438" y="39528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513" name="Straight Connector 512"/>
          <p:cNvCxnSpPr>
            <a:stCxn id="458" idx="4"/>
            <a:endCxn id="512" idx="7"/>
          </p:cNvCxnSpPr>
          <p:nvPr/>
        </p:nvCxnSpPr>
        <p:spPr>
          <a:xfrm flipV="1">
            <a:off x="1125538" y="3994150"/>
            <a:ext cx="3140075" cy="1111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4" name="Straight Connector 513"/>
          <p:cNvCxnSpPr>
            <a:stCxn id="542" idx="5"/>
            <a:endCxn id="512" idx="1"/>
          </p:cNvCxnSpPr>
          <p:nvPr/>
        </p:nvCxnSpPr>
        <p:spPr>
          <a:xfrm flipV="1">
            <a:off x="4314825" y="4062413"/>
            <a:ext cx="0" cy="27146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6" name="Oval 515"/>
          <p:cNvSpPr/>
          <p:nvPr/>
        </p:nvSpPr>
        <p:spPr>
          <a:xfrm rot="14041061">
            <a:off x="6895307" y="4699794"/>
            <a:ext cx="115887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7" name="Oval 516"/>
          <p:cNvSpPr/>
          <p:nvPr/>
        </p:nvSpPr>
        <p:spPr>
          <a:xfrm rot="14041061">
            <a:off x="7131844" y="436959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8" name="Oval 517"/>
          <p:cNvSpPr/>
          <p:nvPr/>
        </p:nvSpPr>
        <p:spPr>
          <a:xfrm>
            <a:off x="7131050" y="4699000"/>
            <a:ext cx="106363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9" name="Oval 518"/>
          <p:cNvSpPr/>
          <p:nvPr/>
        </p:nvSpPr>
        <p:spPr>
          <a:xfrm>
            <a:off x="7358063" y="4687888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20" name="Straight Connector 519"/>
          <p:cNvCxnSpPr>
            <a:stCxn id="516" idx="4"/>
            <a:endCxn id="517" idx="7"/>
          </p:cNvCxnSpPr>
          <p:nvPr/>
        </p:nvCxnSpPr>
        <p:spPr>
          <a:xfrm flipV="1">
            <a:off x="6996113" y="4410075"/>
            <a:ext cx="138112" cy="3127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1" name="Straight Connector 520"/>
          <p:cNvCxnSpPr>
            <a:stCxn id="519" idx="1"/>
            <a:endCxn id="517" idx="3"/>
          </p:cNvCxnSpPr>
          <p:nvPr/>
        </p:nvCxnSpPr>
        <p:spPr>
          <a:xfrm rot="16200000" flipV="1">
            <a:off x="7172326" y="450373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2" name="Straight Connector 521"/>
          <p:cNvCxnSpPr>
            <a:stCxn id="518" idx="0"/>
            <a:endCxn id="517" idx="1"/>
          </p:cNvCxnSpPr>
          <p:nvPr/>
        </p:nvCxnSpPr>
        <p:spPr>
          <a:xfrm rot="16200000" flipV="1">
            <a:off x="7073900" y="4589463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23" name="Oval 522"/>
          <p:cNvSpPr/>
          <p:nvPr/>
        </p:nvSpPr>
        <p:spPr>
          <a:xfrm rot="14041061">
            <a:off x="7597775" y="46482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4" name="Oval 523"/>
          <p:cNvSpPr/>
          <p:nvPr/>
        </p:nvSpPr>
        <p:spPr>
          <a:xfrm rot="14041061">
            <a:off x="7835106" y="433784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5" name="Oval 524"/>
          <p:cNvSpPr/>
          <p:nvPr/>
        </p:nvSpPr>
        <p:spPr>
          <a:xfrm>
            <a:off x="7834313" y="46672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6" name="Oval 525"/>
          <p:cNvSpPr/>
          <p:nvPr/>
        </p:nvSpPr>
        <p:spPr>
          <a:xfrm>
            <a:off x="8061325" y="46561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27" name="Straight Connector 526"/>
          <p:cNvCxnSpPr>
            <a:stCxn id="523" idx="4"/>
            <a:endCxn id="524" idx="7"/>
          </p:cNvCxnSpPr>
          <p:nvPr/>
        </p:nvCxnSpPr>
        <p:spPr>
          <a:xfrm flipV="1">
            <a:off x="7699375" y="438150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8" name="Straight Connector 527"/>
          <p:cNvCxnSpPr>
            <a:stCxn id="526" idx="1"/>
            <a:endCxn id="524" idx="3"/>
          </p:cNvCxnSpPr>
          <p:nvPr/>
        </p:nvCxnSpPr>
        <p:spPr>
          <a:xfrm rot="16200000" flipV="1">
            <a:off x="7875588" y="447198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9" name="Straight Connector 528"/>
          <p:cNvCxnSpPr>
            <a:stCxn id="525" idx="0"/>
            <a:endCxn id="524" idx="1"/>
          </p:cNvCxnSpPr>
          <p:nvPr/>
        </p:nvCxnSpPr>
        <p:spPr>
          <a:xfrm rot="16200000" flipV="1">
            <a:off x="7776369" y="4556919"/>
            <a:ext cx="219075" cy="15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30" name="Oval 529"/>
          <p:cNvSpPr/>
          <p:nvPr/>
        </p:nvSpPr>
        <p:spPr>
          <a:xfrm rot="14041061">
            <a:off x="8301038" y="464820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1" name="Oval 530"/>
          <p:cNvSpPr/>
          <p:nvPr/>
        </p:nvSpPr>
        <p:spPr>
          <a:xfrm rot="14041061">
            <a:off x="8538369" y="4337844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8537575" y="4667250"/>
            <a:ext cx="1047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3" name="Oval 532"/>
          <p:cNvSpPr/>
          <p:nvPr/>
        </p:nvSpPr>
        <p:spPr>
          <a:xfrm>
            <a:off x="8764588" y="4656138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34" name="Straight Connector 533"/>
          <p:cNvCxnSpPr>
            <a:stCxn id="530" idx="4"/>
            <a:endCxn id="531" idx="7"/>
          </p:cNvCxnSpPr>
          <p:nvPr/>
        </p:nvCxnSpPr>
        <p:spPr>
          <a:xfrm flipV="1">
            <a:off x="8402638" y="438150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5" name="Straight Connector 534"/>
          <p:cNvCxnSpPr>
            <a:stCxn id="533" idx="1"/>
            <a:endCxn id="531" idx="3"/>
          </p:cNvCxnSpPr>
          <p:nvPr/>
        </p:nvCxnSpPr>
        <p:spPr>
          <a:xfrm rot="16200000" flipV="1">
            <a:off x="8578851" y="4471987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6" name="Straight Connector 535"/>
          <p:cNvCxnSpPr>
            <a:stCxn id="532" idx="0"/>
            <a:endCxn id="531" idx="1"/>
          </p:cNvCxnSpPr>
          <p:nvPr/>
        </p:nvCxnSpPr>
        <p:spPr>
          <a:xfrm rot="16200000" flipV="1">
            <a:off x="8479631" y="4556919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37" name="Oval 536"/>
          <p:cNvSpPr/>
          <p:nvPr/>
        </p:nvSpPr>
        <p:spPr>
          <a:xfrm rot="14041061">
            <a:off x="7835900" y="40132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38" name="Straight Connector 537"/>
          <p:cNvCxnSpPr>
            <a:stCxn id="517" idx="5"/>
            <a:endCxn id="537" idx="0"/>
          </p:cNvCxnSpPr>
          <p:nvPr/>
        </p:nvCxnSpPr>
        <p:spPr>
          <a:xfrm flipV="1">
            <a:off x="7199313" y="4100513"/>
            <a:ext cx="652462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39" name="Straight Connector 538"/>
          <p:cNvCxnSpPr>
            <a:stCxn id="531" idx="6"/>
            <a:endCxn id="537" idx="3"/>
          </p:cNvCxnSpPr>
          <p:nvPr/>
        </p:nvCxnSpPr>
        <p:spPr>
          <a:xfrm rot="16200000" flipV="1">
            <a:off x="8122444" y="3899694"/>
            <a:ext cx="268287" cy="619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0" name="Straight Connector 539"/>
          <p:cNvCxnSpPr>
            <a:stCxn id="524" idx="5"/>
            <a:endCxn id="537" idx="1"/>
          </p:cNvCxnSpPr>
          <p:nvPr/>
        </p:nvCxnSpPr>
        <p:spPr>
          <a:xfrm flipH="1" flipV="1">
            <a:off x="7885113" y="4124325"/>
            <a:ext cx="17462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1" name="Straight Connector 540"/>
          <p:cNvCxnSpPr/>
          <p:nvPr/>
        </p:nvCxnSpPr>
        <p:spPr>
          <a:xfrm rot="16200000" flipV="1">
            <a:off x="6116638" y="2262187"/>
            <a:ext cx="1588" cy="34845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2" name="Oval 541"/>
          <p:cNvSpPr/>
          <p:nvPr/>
        </p:nvSpPr>
        <p:spPr>
          <a:xfrm rot="14041061">
            <a:off x="4249738" y="4337050"/>
            <a:ext cx="117475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543" name="Straight Connector 542"/>
          <p:cNvCxnSpPr>
            <a:stCxn id="542" idx="7"/>
            <a:endCxn id="552" idx="3"/>
          </p:cNvCxnSpPr>
          <p:nvPr/>
        </p:nvCxnSpPr>
        <p:spPr>
          <a:xfrm rot="10800000" flipV="1">
            <a:off x="3660775" y="4378325"/>
            <a:ext cx="593725" cy="206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45" name="Oval 544"/>
          <p:cNvSpPr/>
          <p:nvPr/>
        </p:nvSpPr>
        <p:spPr>
          <a:xfrm rot="14041061">
            <a:off x="4683919" y="436800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47" name="Oval 546"/>
          <p:cNvSpPr/>
          <p:nvPr/>
        </p:nvSpPr>
        <p:spPr>
          <a:xfrm>
            <a:off x="5168900" y="4371975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549" name="Straight Connector 548"/>
          <p:cNvCxnSpPr>
            <a:stCxn id="547" idx="1"/>
            <a:endCxn id="545" idx="4"/>
          </p:cNvCxnSpPr>
          <p:nvPr/>
        </p:nvCxnSpPr>
        <p:spPr>
          <a:xfrm rot="16200000" flipH="1" flipV="1">
            <a:off x="4984750" y="4189413"/>
            <a:ext cx="0" cy="4000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1" name="Straight Connector 550"/>
          <p:cNvCxnSpPr>
            <a:stCxn id="542" idx="3"/>
            <a:endCxn id="545" idx="7"/>
          </p:cNvCxnSpPr>
          <p:nvPr/>
        </p:nvCxnSpPr>
        <p:spPr>
          <a:xfrm>
            <a:off x="4362450" y="4400550"/>
            <a:ext cx="325438" cy="79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2" name="Oval 551"/>
          <p:cNvSpPr/>
          <p:nvPr/>
        </p:nvSpPr>
        <p:spPr>
          <a:xfrm rot="14041061">
            <a:off x="3547269" y="433466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cxnSp>
        <p:nvCxnSpPr>
          <p:cNvPr id="553" name="Straight Connector 552"/>
          <p:cNvCxnSpPr>
            <a:stCxn id="552" idx="2"/>
            <a:endCxn id="495" idx="6"/>
          </p:cNvCxnSpPr>
          <p:nvPr/>
        </p:nvCxnSpPr>
        <p:spPr>
          <a:xfrm rot="16200000" flipH="1">
            <a:off x="4687094" y="3388519"/>
            <a:ext cx="328613" cy="2422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10" name="Rectangle 609"/>
          <p:cNvSpPr/>
          <p:nvPr/>
        </p:nvSpPr>
        <p:spPr>
          <a:xfrm>
            <a:off x="3411538" y="4121150"/>
            <a:ext cx="246062" cy="1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163513" y="5472113"/>
            <a:ext cx="8789987" cy="80645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Observation: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The drawing of some </a:t>
            </a:r>
            <a:r>
              <a:rPr lang="en-US" sz="2000" i="1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 are packed into  the drawing of some other </a:t>
            </a:r>
            <a:r>
              <a:rPr lang="en-US" sz="2000" i="1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" grpId="0" animBg="1"/>
      <p:bldP spid="622" grpId="0" animBg="1"/>
      <p:bldP spid="621" grpId="0" animBg="1"/>
      <p:bldP spid="620" grpId="0" animBg="1"/>
      <p:bldP spid="6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ounded Rectangular Callout 223"/>
          <p:cNvSpPr/>
          <p:nvPr/>
        </p:nvSpPr>
        <p:spPr>
          <a:xfrm>
            <a:off x="777875" y="2879725"/>
            <a:ext cx="341313" cy="519113"/>
          </a:xfrm>
          <a:prstGeom prst="wedgeRoundRectCallout">
            <a:avLst>
              <a:gd name="adj1" fmla="val 21515"/>
              <a:gd name="adj2" fmla="val 273180"/>
              <a:gd name="adj3" fmla="val 16667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708525"/>
            <a:ext cx="9144000" cy="14288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8150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32C12-25A9-41F4-8AEB-90DB30F0ABC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31788" y="2084388"/>
            <a:ext cx="115887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92931" y="17740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85788" y="2108200"/>
            <a:ext cx="115887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35025" y="2097088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36563" y="1822450"/>
            <a:ext cx="157162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43732" y="1905794"/>
            <a:ext cx="274637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33400" y="1998663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60400" y="1092200"/>
            <a:ext cx="3875088" cy="6810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147594" y="1961357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740525" y="23352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264275" y="2028825"/>
            <a:ext cx="476250" cy="365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500188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0" y="5267325"/>
            <a:ext cx="9144000" cy="110648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 single vertex tree requires one layer in its minimum layer drawing.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rooted at vertex 21 takes one layer.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Thus we 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associate a label 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2000" baseline="-25000" dirty="0">
                <a:latin typeface="Times New Roman" pitchFamily="18" charset="0"/>
                <a:ea typeface="+mj-ea"/>
                <a:cs typeface="Times New Roman" pitchFamily="18" charset="0"/>
              </a:rPr>
              <a:t>21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with vertex 21.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68300" y="157003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204788" y="223837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19113" y="2252663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31850" y="2252663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196013" y="181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496050" y="24844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5563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996950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241425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grpSp>
        <p:nvGrpSpPr>
          <p:cNvPr id="9342" name="Group 226"/>
          <p:cNvGrpSpPr>
            <a:grpSpLocks/>
          </p:cNvGrpSpPr>
          <p:nvPr/>
        </p:nvGrpSpPr>
        <p:grpSpPr bwMode="auto">
          <a:xfrm>
            <a:off x="808038" y="4646613"/>
            <a:ext cx="531812" cy="336550"/>
            <a:chOff x="807496" y="3104178"/>
            <a:chExt cx="532263" cy="337333"/>
          </a:xfrm>
        </p:grpSpPr>
        <p:sp>
          <p:nvSpPr>
            <p:cNvPr id="225" name="Oval 224"/>
            <p:cNvSpPr/>
            <p:nvPr/>
          </p:nvSpPr>
          <p:spPr>
            <a:xfrm rot="14041061">
              <a:off x="1000454" y="3109826"/>
              <a:ext cx="117748" cy="106453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807496" y="3236247"/>
              <a:ext cx="532263" cy="2052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</a:p>
          </p:txBody>
        </p:sp>
      </p:grpSp>
      <p:sp>
        <p:nvSpPr>
          <p:cNvPr id="228" name="Rectangle 227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9344" name="Rectangle 228"/>
          <p:cNvSpPr>
            <a:spLocks noChangeArrowheads="1"/>
          </p:cNvSpPr>
          <p:nvPr/>
        </p:nvSpPr>
        <p:spPr bwMode="auto">
          <a:xfrm>
            <a:off x="1046163" y="4335463"/>
            <a:ext cx="1046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[1]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ounded Rectangular Callout 223"/>
          <p:cNvSpPr/>
          <p:nvPr/>
        </p:nvSpPr>
        <p:spPr>
          <a:xfrm>
            <a:off x="695325" y="2538413"/>
            <a:ext cx="887413" cy="860425"/>
          </a:xfrm>
          <a:prstGeom prst="wedgeRoundRectCallout">
            <a:avLst>
              <a:gd name="adj1" fmla="val -36638"/>
              <a:gd name="adj2" fmla="val 135002"/>
              <a:gd name="adj3" fmla="val 16667"/>
            </a:avLst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7" name="Straight Connector 556"/>
          <p:cNvCxnSpPr/>
          <p:nvPr/>
        </p:nvCxnSpPr>
        <p:spPr>
          <a:xfrm rot="10800000">
            <a:off x="0" y="4708525"/>
            <a:ext cx="9144000" cy="14288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6" name="Straight Connector 555"/>
          <p:cNvCxnSpPr/>
          <p:nvPr/>
        </p:nvCxnSpPr>
        <p:spPr>
          <a:xfrm rot="10800000">
            <a:off x="0" y="4381500"/>
            <a:ext cx="9144000" cy="12700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5" name="Straight Connector 554"/>
          <p:cNvCxnSpPr/>
          <p:nvPr/>
        </p:nvCxnSpPr>
        <p:spPr>
          <a:xfrm rot="10800000">
            <a:off x="0" y="3998913"/>
            <a:ext cx="9144000" cy="14287"/>
          </a:xfrm>
          <a:prstGeom prst="line">
            <a:avLst/>
          </a:prstGeom>
          <a:solidFill>
            <a:schemeClr val="tx1"/>
          </a:solidFill>
          <a:ln w="19050">
            <a:solidFill>
              <a:schemeClr val="tx1">
                <a:alpha val="56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20, 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WALCOM 2011, New Delhi, India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73263-4F7D-483E-89D8-A6BAE4FA498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Let’s try to draw from scratch</a:t>
            </a:r>
          </a:p>
        </p:txBody>
      </p:sp>
      <p:sp>
        <p:nvSpPr>
          <p:cNvPr id="104" name="Oval 103"/>
          <p:cNvSpPr/>
          <p:nvPr/>
        </p:nvSpPr>
        <p:spPr>
          <a:xfrm rot="14041061">
            <a:off x="956469" y="29567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6" name="Oval 105"/>
          <p:cNvSpPr/>
          <p:nvPr/>
        </p:nvSpPr>
        <p:spPr>
          <a:xfrm rot="14041061">
            <a:off x="1195388" y="26463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7" name="Oval 106"/>
          <p:cNvSpPr/>
          <p:nvPr/>
        </p:nvSpPr>
        <p:spPr>
          <a:xfrm>
            <a:off x="1193800" y="2954338"/>
            <a:ext cx="106363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08" name="Oval 107"/>
          <p:cNvSpPr/>
          <p:nvPr/>
        </p:nvSpPr>
        <p:spPr>
          <a:xfrm>
            <a:off x="1420813" y="2965450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09" name="Straight Connector 108"/>
          <p:cNvCxnSpPr>
            <a:stCxn id="104" idx="4"/>
            <a:endCxn id="106" idx="7"/>
          </p:cNvCxnSpPr>
          <p:nvPr/>
        </p:nvCxnSpPr>
        <p:spPr>
          <a:xfrm flipV="1">
            <a:off x="1058863" y="269081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Straight Connector 109"/>
          <p:cNvCxnSpPr>
            <a:stCxn id="108" idx="1"/>
            <a:endCxn id="106" idx="3"/>
          </p:cNvCxnSpPr>
          <p:nvPr/>
        </p:nvCxnSpPr>
        <p:spPr>
          <a:xfrm rot="16200000" flipV="1">
            <a:off x="1234282" y="2780506"/>
            <a:ext cx="274638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1" name="Straight Connector 110"/>
          <p:cNvCxnSpPr>
            <a:stCxn id="107" idx="0"/>
            <a:endCxn id="106" idx="1"/>
          </p:cNvCxnSpPr>
          <p:nvPr/>
        </p:nvCxnSpPr>
        <p:spPr>
          <a:xfrm rot="16200000" flipV="1">
            <a:off x="1146969" y="2855119"/>
            <a:ext cx="196850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Oval 123"/>
          <p:cNvSpPr/>
          <p:nvPr/>
        </p:nvSpPr>
        <p:spPr>
          <a:xfrm rot="14041061">
            <a:off x="1783557" y="2926556"/>
            <a:ext cx="115888" cy="1047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5" name="Oval 124"/>
          <p:cNvSpPr/>
          <p:nvPr/>
        </p:nvSpPr>
        <p:spPr>
          <a:xfrm rot="14041061">
            <a:off x="20200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6" name="Oval 125"/>
          <p:cNvSpPr/>
          <p:nvPr/>
        </p:nvSpPr>
        <p:spPr>
          <a:xfrm>
            <a:off x="2019300" y="2944813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27" name="Oval 126"/>
          <p:cNvSpPr/>
          <p:nvPr/>
        </p:nvSpPr>
        <p:spPr>
          <a:xfrm>
            <a:off x="2247900" y="2933700"/>
            <a:ext cx="1047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28" name="Straight Connector 127"/>
          <p:cNvCxnSpPr>
            <a:stCxn id="124" idx="4"/>
            <a:endCxn id="125" idx="7"/>
          </p:cNvCxnSpPr>
          <p:nvPr/>
        </p:nvCxnSpPr>
        <p:spPr>
          <a:xfrm flipV="1">
            <a:off x="18843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Straight Connector 128"/>
          <p:cNvCxnSpPr>
            <a:stCxn id="127" idx="1"/>
            <a:endCxn id="125" idx="3"/>
          </p:cNvCxnSpPr>
          <p:nvPr/>
        </p:nvCxnSpPr>
        <p:spPr>
          <a:xfrm rot="16200000" flipV="1">
            <a:off x="20605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Straight Connector 129"/>
          <p:cNvCxnSpPr>
            <a:stCxn id="126" idx="0"/>
            <a:endCxn id="125" idx="1"/>
          </p:cNvCxnSpPr>
          <p:nvPr/>
        </p:nvCxnSpPr>
        <p:spPr>
          <a:xfrm rot="16200000" flipV="1">
            <a:off x="1962150" y="2835276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Oval 130"/>
          <p:cNvSpPr/>
          <p:nvPr/>
        </p:nvSpPr>
        <p:spPr>
          <a:xfrm rot="14041061">
            <a:off x="2595563" y="2925762"/>
            <a:ext cx="115888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2" name="Oval 131"/>
          <p:cNvSpPr/>
          <p:nvPr/>
        </p:nvSpPr>
        <p:spPr>
          <a:xfrm rot="14041061">
            <a:off x="2832894" y="261540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3" name="Oval 132"/>
          <p:cNvSpPr/>
          <p:nvPr/>
        </p:nvSpPr>
        <p:spPr>
          <a:xfrm>
            <a:off x="2832100" y="2944813"/>
            <a:ext cx="1047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34" name="Oval 133"/>
          <p:cNvSpPr/>
          <p:nvPr/>
        </p:nvSpPr>
        <p:spPr>
          <a:xfrm>
            <a:off x="3059113" y="293370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35" name="Straight Connector 134"/>
          <p:cNvCxnSpPr>
            <a:stCxn id="131" idx="4"/>
            <a:endCxn id="132" idx="7"/>
          </p:cNvCxnSpPr>
          <p:nvPr/>
        </p:nvCxnSpPr>
        <p:spPr>
          <a:xfrm flipV="1">
            <a:off x="2697163" y="2659063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6" name="Straight Connector 135"/>
          <p:cNvCxnSpPr>
            <a:stCxn id="134" idx="1"/>
            <a:endCxn id="132" idx="3"/>
          </p:cNvCxnSpPr>
          <p:nvPr/>
        </p:nvCxnSpPr>
        <p:spPr>
          <a:xfrm rot="16200000" flipV="1">
            <a:off x="2873376" y="27495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7" name="Straight Connector 136"/>
          <p:cNvCxnSpPr>
            <a:stCxn id="133" idx="0"/>
            <a:endCxn id="132" idx="1"/>
          </p:cNvCxnSpPr>
          <p:nvPr/>
        </p:nvCxnSpPr>
        <p:spPr>
          <a:xfrm rot="16200000" flipV="1">
            <a:off x="2774156" y="2834482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Oval 140"/>
          <p:cNvSpPr/>
          <p:nvPr/>
        </p:nvSpPr>
        <p:spPr>
          <a:xfrm rot="14041061">
            <a:off x="1897856" y="2289970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42" name="Straight Connector 141"/>
          <p:cNvCxnSpPr>
            <a:stCxn id="106" idx="5"/>
            <a:endCxn id="141" idx="0"/>
          </p:cNvCxnSpPr>
          <p:nvPr/>
        </p:nvCxnSpPr>
        <p:spPr>
          <a:xfrm flipV="1">
            <a:off x="1262063" y="2378075"/>
            <a:ext cx="650875" cy="2635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Straight Connector 144"/>
          <p:cNvCxnSpPr>
            <a:stCxn id="132" idx="6"/>
            <a:endCxn id="141" idx="3"/>
          </p:cNvCxnSpPr>
          <p:nvPr/>
        </p:nvCxnSpPr>
        <p:spPr>
          <a:xfrm rot="16200000" flipV="1">
            <a:off x="2301082" y="2064544"/>
            <a:ext cx="266700" cy="846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0" name="Straight Connector 149"/>
          <p:cNvCxnSpPr>
            <a:stCxn id="125" idx="5"/>
            <a:endCxn id="141" idx="1"/>
          </p:cNvCxnSpPr>
          <p:nvPr/>
        </p:nvCxnSpPr>
        <p:spPr>
          <a:xfrm flipH="1" flipV="1">
            <a:off x="1951038" y="2398713"/>
            <a:ext cx="134937" cy="214312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6" name="Oval 235"/>
          <p:cNvSpPr/>
          <p:nvPr/>
        </p:nvSpPr>
        <p:spPr>
          <a:xfrm rot="14041061">
            <a:off x="2993231" y="1905795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38" name="Straight Connector 237"/>
          <p:cNvCxnSpPr>
            <a:stCxn id="141" idx="4"/>
            <a:endCxn id="236" idx="0"/>
          </p:cNvCxnSpPr>
          <p:nvPr/>
        </p:nvCxnSpPr>
        <p:spPr>
          <a:xfrm flipV="1">
            <a:off x="2000250" y="1990725"/>
            <a:ext cx="1008063" cy="3222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1" name="Straight Connector 240"/>
          <p:cNvCxnSpPr>
            <a:stCxn id="397" idx="7"/>
            <a:endCxn id="236" idx="5"/>
          </p:cNvCxnSpPr>
          <p:nvPr/>
        </p:nvCxnSpPr>
        <p:spPr>
          <a:xfrm rot="10800000" flipV="1">
            <a:off x="3057525" y="1704975"/>
            <a:ext cx="1476375" cy="1984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8" name="Oval 367"/>
          <p:cNvSpPr/>
          <p:nvPr/>
        </p:nvSpPr>
        <p:spPr>
          <a:xfrm rot="14041061">
            <a:off x="3632994" y="2951956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69" name="Oval 368"/>
          <p:cNvSpPr/>
          <p:nvPr/>
        </p:nvSpPr>
        <p:spPr>
          <a:xfrm rot="14041061">
            <a:off x="3871913" y="2622550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0" name="Oval 369"/>
          <p:cNvSpPr/>
          <p:nvPr/>
        </p:nvSpPr>
        <p:spPr>
          <a:xfrm>
            <a:off x="3868738" y="295116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1" name="Oval 370"/>
          <p:cNvSpPr/>
          <p:nvPr/>
        </p:nvSpPr>
        <p:spPr>
          <a:xfrm>
            <a:off x="4097338" y="2940050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2" name="Straight Connector 371"/>
          <p:cNvCxnSpPr>
            <a:stCxn id="368" idx="4"/>
            <a:endCxn id="369" idx="7"/>
          </p:cNvCxnSpPr>
          <p:nvPr/>
        </p:nvCxnSpPr>
        <p:spPr>
          <a:xfrm flipV="1">
            <a:off x="3733800" y="2662238"/>
            <a:ext cx="138113" cy="3143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3" name="Straight Connector 372"/>
          <p:cNvCxnSpPr>
            <a:stCxn id="371" idx="1"/>
            <a:endCxn id="369" idx="3"/>
          </p:cNvCxnSpPr>
          <p:nvPr/>
        </p:nvCxnSpPr>
        <p:spPr>
          <a:xfrm rot="16200000" flipV="1">
            <a:off x="3910807" y="2755106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4" name="Straight Connector 373"/>
          <p:cNvCxnSpPr>
            <a:stCxn id="370" idx="0"/>
            <a:endCxn id="369" idx="1"/>
          </p:cNvCxnSpPr>
          <p:nvPr/>
        </p:nvCxnSpPr>
        <p:spPr>
          <a:xfrm rot="16200000" flipV="1">
            <a:off x="3813175" y="2841625"/>
            <a:ext cx="217488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5" name="Oval 374"/>
          <p:cNvSpPr/>
          <p:nvPr/>
        </p:nvSpPr>
        <p:spPr>
          <a:xfrm rot="14041061">
            <a:off x="4444206" y="2901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6" name="Oval 375"/>
          <p:cNvSpPr/>
          <p:nvPr/>
        </p:nvSpPr>
        <p:spPr>
          <a:xfrm rot="14041061">
            <a:off x="4683125" y="2590801"/>
            <a:ext cx="115887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7" name="Oval 376"/>
          <p:cNvSpPr/>
          <p:nvPr/>
        </p:nvSpPr>
        <p:spPr>
          <a:xfrm>
            <a:off x="4681538" y="29194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78" name="Oval 377"/>
          <p:cNvSpPr/>
          <p:nvPr/>
        </p:nvSpPr>
        <p:spPr>
          <a:xfrm>
            <a:off x="4908550" y="2909888"/>
            <a:ext cx="106363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79" name="Straight Connector 378"/>
          <p:cNvCxnSpPr>
            <a:stCxn id="375" idx="4"/>
            <a:endCxn id="376" idx="7"/>
          </p:cNvCxnSpPr>
          <p:nvPr/>
        </p:nvCxnSpPr>
        <p:spPr>
          <a:xfrm flipV="1">
            <a:off x="4546600" y="2635250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0" name="Straight Connector 379"/>
          <p:cNvCxnSpPr>
            <a:stCxn id="378" idx="1"/>
            <a:endCxn id="376" idx="3"/>
          </p:cNvCxnSpPr>
          <p:nvPr/>
        </p:nvCxnSpPr>
        <p:spPr>
          <a:xfrm rot="16200000" flipV="1">
            <a:off x="4722813" y="2724150"/>
            <a:ext cx="273050" cy="1301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1" name="Straight Connector 380"/>
          <p:cNvCxnSpPr>
            <a:stCxn id="377" idx="0"/>
            <a:endCxn id="376" idx="1"/>
          </p:cNvCxnSpPr>
          <p:nvPr/>
        </p:nvCxnSpPr>
        <p:spPr>
          <a:xfrm rot="16200000" flipV="1">
            <a:off x="4625181" y="2810669"/>
            <a:ext cx="217488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2" name="Oval 381"/>
          <p:cNvSpPr/>
          <p:nvPr/>
        </p:nvSpPr>
        <p:spPr>
          <a:xfrm rot="14041061">
            <a:off x="5367338" y="2860675"/>
            <a:ext cx="115887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3" name="Oval 382"/>
          <p:cNvSpPr/>
          <p:nvPr/>
        </p:nvSpPr>
        <p:spPr>
          <a:xfrm rot="14041061">
            <a:off x="5604669" y="2550319"/>
            <a:ext cx="117475" cy="106363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4" name="Oval 383"/>
          <p:cNvSpPr/>
          <p:nvPr/>
        </p:nvSpPr>
        <p:spPr>
          <a:xfrm>
            <a:off x="5602288" y="2879725"/>
            <a:ext cx="106362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385" name="Oval 384"/>
          <p:cNvSpPr/>
          <p:nvPr/>
        </p:nvSpPr>
        <p:spPr>
          <a:xfrm>
            <a:off x="5830888" y="2868613"/>
            <a:ext cx="106362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86" name="Straight Connector 385"/>
          <p:cNvCxnSpPr>
            <a:stCxn id="382" idx="4"/>
            <a:endCxn id="383" idx="7"/>
          </p:cNvCxnSpPr>
          <p:nvPr/>
        </p:nvCxnSpPr>
        <p:spPr>
          <a:xfrm flipV="1">
            <a:off x="5467350" y="2593975"/>
            <a:ext cx="142875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7" name="Straight Connector 386"/>
          <p:cNvCxnSpPr>
            <a:stCxn id="385" idx="1"/>
            <a:endCxn id="383" idx="3"/>
          </p:cNvCxnSpPr>
          <p:nvPr/>
        </p:nvCxnSpPr>
        <p:spPr>
          <a:xfrm rot="16200000" flipV="1">
            <a:off x="5644357" y="2683668"/>
            <a:ext cx="273050" cy="131763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8" name="Straight Connector 387"/>
          <p:cNvCxnSpPr>
            <a:stCxn id="384" idx="0"/>
            <a:endCxn id="383" idx="1"/>
          </p:cNvCxnSpPr>
          <p:nvPr/>
        </p:nvCxnSpPr>
        <p:spPr>
          <a:xfrm rot="16200000" flipV="1">
            <a:off x="5545931" y="2769394"/>
            <a:ext cx="219075" cy="158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9" name="Oval 388"/>
          <p:cNvSpPr/>
          <p:nvPr/>
        </p:nvSpPr>
        <p:spPr>
          <a:xfrm rot="14041061">
            <a:off x="4682331" y="2266157"/>
            <a:ext cx="117475" cy="106362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0" name="Straight Connector 389"/>
          <p:cNvCxnSpPr>
            <a:stCxn id="369" idx="5"/>
            <a:endCxn id="389" idx="0"/>
          </p:cNvCxnSpPr>
          <p:nvPr/>
        </p:nvCxnSpPr>
        <p:spPr>
          <a:xfrm flipV="1">
            <a:off x="3935413" y="2351088"/>
            <a:ext cx="763587" cy="26828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1" name="Straight Connector 390"/>
          <p:cNvCxnSpPr>
            <a:stCxn id="383" idx="6"/>
            <a:endCxn id="389" idx="3"/>
          </p:cNvCxnSpPr>
          <p:nvPr/>
        </p:nvCxnSpPr>
        <p:spPr>
          <a:xfrm rot="16200000" flipV="1">
            <a:off x="5099844" y="2026444"/>
            <a:ext cx="225425" cy="8334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2" name="Straight Connector 391"/>
          <p:cNvCxnSpPr>
            <a:stCxn id="376" idx="5"/>
            <a:endCxn id="389" idx="1"/>
          </p:cNvCxnSpPr>
          <p:nvPr/>
        </p:nvCxnSpPr>
        <p:spPr>
          <a:xfrm flipH="1" flipV="1">
            <a:off x="4733925" y="2376488"/>
            <a:ext cx="15875" cy="2095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3" name="Straight Connector 392"/>
          <p:cNvCxnSpPr>
            <a:stCxn id="389" idx="7"/>
            <a:endCxn id="236" idx="3"/>
          </p:cNvCxnSpPr>
          <p:nvPr/>
        </p:nvCxnSpPr>
        <p:spPr>
          <a:xfrm rot="10800000">
            <a:off x="3106738" y="1970088"/>
            <a:ext cx="1579562" cy="3381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Oval 165"/>
          <p:cNvSpPr/>
          <p:nvPr/>
        </p:nvSpPr>
        <p:spPr>
          <a:xfrm rot="14041061">
            <a:off x="331788" y="2084388"/>
            <a:ext cx="115887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7" name="Oval 166"/>
          <p:cNvSpPr/>
          <p:nvPr/>
        </p:nvSpPr>
        <p:spPr>
          <a:xfrm rot="14041061">
            <a:off x="592931" y="17740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8" name="Oval 167"/>
          <p:cNvSpPr/>
          <p:nvPr/>
        </p:nvSpPr>
        <p:spPr>
          <a:xfrm>
            <a:off x="585788" y="2108200"/>
            <a:ext cx="115887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169" name="Oval 168"/>
          <p:cNvSpPr/>
          <p:nvPr/>
        </p:nvSpPr>
        <p:spPr>
          <a:xfrm>
            <a:off x="835025" y="2097088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170" name="Straight Connector 169"/>
          <p:cNvCxnSpPr>
            <a:stCxn id="166" idx="4"/>
            <a:endCxn id="167" idx="7"/>
          </p:cNvCxnSpPr>
          <p:nvPr/>
        </p:nvCxnSpPr>
        <p:spPr>
          <a:xfrm flipV="1">
            <a:off x="436563" y="1822450"/>
            <a:ext cx="157162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1" name="Straight Connector 170"/>
          <p:cNvCxnSpPr>
            <a:stCxn id="169" idx="1"/>
            <a:endCxn id="167" idx="3"/>
          </p:cNvCxnSpPr>
          <p:nvPr/>
        </p:nvCxnSpPr>
        <p:spPr>
          <a:xfrm rot="16200000" flipV="1">
            <a:off x="643732" y="1905794"/>
            <a:ext cx="274637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Straight Connector 171"/>
          <p:cNvCxnSpPr>
            <a:stCxn id="168" idx="0"/>
            <a:endCxn id="167" idx="1"/>
          </p:cNvCxnSpPr>
          <p:nvPr/>
        </p:nvCxnSpPr>
        <p:spPr>
          <a:xfrm rot="16200000" flipV="1">
            <a:off x="533400" y="1998663"/>
            <a:ext cx="219075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Oval 214"/>
          <p:cNvSpPr/>
          <p:nvPr/>
        </p:nvSpPr>
        <p:spPr>
          <a:xfrm rot="14041061">
            <a:off x="8181181" y="2053432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6" name="Oval 215"/>
          <p:cNvSpPr/>
          <p:nvPr/>
        </p:nvSpPr>
        <p:spPr>
          <a:xfrm rot="14041061">
            <a:off x="8443913" y="1743075"/>
            <a:ext cx="115888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7" name="Oval 216"/>
          <p:cNvSpPr/>
          <p:nvPr/>
        </p:nvSpPr>
        <p:spPr>
          <a:xfrm>
            <a:off x="8435975" y="2076450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18" name="Oval 217"/>
          <p:cNvSpPr/>
          <p:nvPr/>
        </p:nvSpPr>
        <p:spPr>
          <a:xfrm>
            <a:off x="8686800" y="2066925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219" name="Straight Connector 218"/>
          <p:cNvCxnSpPr>
            <a:stCxn id="215" idx="4"/>
            <a:endCxn id="216" idx="7"/>
          </p:cNvCxnSpPr>
          <p:nvPr/>
        </p:nvCxnSpPr>
        <p:spPr>
          <a:xfrm flipV="1">
            <a:off x="8286750" y="1792288"/>
            <a:ext cx="157163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0" name="Straight Connector 219"/>
          <p:cNvCxnSpPr>
            <a:stCxn id="218" idx="1"/>
            <a:endCxn id="216" idx="3"/>
          </p:cNvCxnSpPr>
          <p:nvPr/>
        </p:nvCxnSpPr>
        <p:spPr>
          <a:xfrm rot="16200000" flipV="1">
            <a:off x="8493919" y="1875631"/>
            <a:ext cx="274638" cy="1428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1" name="Straight Connector 220"/>
          <p:cNvCxnSpPr>
            <a:stCxn id="217" idx="0"/>
            <a:endCxn id="216" idx="1"/>
          </p:cNvCxnSpPr>
          <p:nvPr/>
        </p:nvCxnSpPr>
        <p:spPr>
          <a:xfrm rot="16200000" flipV="1">
            <a:off x="8384381" y="1967707"/>
            <a:ext cx="217487" cy="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4" name="Straight Connector 243"/>
          <p:cNvCxnSpPr>
            <a:stCxn id="414" idx="0"/>
            <a:endCxn id="167" idx="5"/>
          </p:cNvCxnSpPr>
          <p:nvPr/>
        </p:nvCxnSpPr>
        <p:spPr>
          <a:xfrm rot="10800000" flipV="1">
            <a:off x="660400" y="1092200"/>
            <a:ext cx="3875088" cy="681038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7" name="Oval 396"/>
          <p:cNvSpPr/>
          <p:nvPr/>
        </p:nvSpPr>
        <p:spPr>
          <a:xfrm rot="14041061">
            <a:off x="4532313" y="1655763"/>
            <a:ext cx="117475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398" name="Straight Connector 397"/>
          <p:cNvCxnSpPr>
            <a:stCxn id="397" idx="6"/>
            <a:endCxn id="414" idx="0"/>
          </p:cNvCxnSpPr>
          <p:nvPr/>
        </p:nvCxnSpPr>
        <p:spPr>
          <a:xfrm rot="16200000" flipV="1">
            <a:off x="4258469" y="1369219"/>
            <a:ext cx="574675" cy="20637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3" name="Oval 402"/>
          <p:cNvSpPr/>
          <p:nvPr/>
        </p:nvSpPr>
        <p:spPr>
          <a:xfrm rot="14041061">
            <a:off x="6147594" y="1961357"/>
            <a:ext cx="117475" cy="115887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sp>
        <p:nvSpPr>
          <p:cNvPr id="404" name="Oval 403"/>
          <p:cNvSpPr/>
          <p:nvPr/>
        </p:nvSpPr>
        <p:spPr>
          <a:xfrm>
            <a:off x="6740525" y="2335213"/>
            <a:ext cx="115888" cy="11747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/>
          </a:p>
        </p:txBody>
      </p:sp>
      <p:cxnSp>
        <p:nvCxnSpPr>
          <p:cNvPr id="408" name="Straight Connector 407"/>
          <p:cNvCxnSpPr>
            <a:stCxn id="404" idx="2"/>
            <a:endCxn id="403" idx="3"/>
          </p:cNvCxnSpPr>
          <p:nvPr/>
        </p:nvCxnSpPr>
        <p:spPr>
          <a:xfrm rot="10800000">
            <a:off x="6264275" y="2028825"/>
            <a:ext cx="476250" cy="36512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0" name="Straight Connector 409"/>
          <p:cNvCxnSpPr>
            <a:stCxn id="397" idx="3"/>
            <a:endCxn id="403" idx="7"/>
          </p:cNvCxnSpPr>
          <p:nvPr/>
        </p:nvCxnSpPr>
        <p:spPr>
          <a:xfrm>
            <a:off x="4648200" y="1724025"/>
            <a:ext cx="1500188" cy="285750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4" name="Oval 413"/>
          <p:cNvSpPr/>
          <p:nvPr/>
        </p:nvSpPr>
        <p:spPr>
          <a:xfrm rot="14041061">
            <a:off x="4523581" y="1000919"/>
            <a:ext cx="117475" cy="115888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cxnSp>
        <p:nvCxnSpPr>
          <p:cNvPr id="417" name="Straight Connector 416"/>
          <p:cNvCxnSpPr>
            <a:stCxn id="414" idx="2"/>
            <a:endCxn id="216" idx="6"/>
          </p:cNvCxnSpPr>
          <p:nvPr/>
        </p:nvCxnSpPr>
        <p:spPr>
          <a:xfrm rot="16200000" flipH="1">
            <a:off x="6218238" y="-495300"/>
            <a:ext cx="647700" cy="3851275"/>
          </a:xfrm>
          <a:prstGeom prst="lin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3" name="Rectangle 422"/>
          <p:cNvSpPr/>
          <p:nvPr/>
        </p:nvSpPr>
        <p:spPr>
          <a:xfrm>
            <a:off x="4313238" y="846138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163513" y="5267325"/>
            <a:ext cx="8789987" cy="1011238"/>
          </a:xfrm>
          <a:prstGeom prst="roundRect">
            <a:avLst/>
          </a:prstGeom>
          <a:solidFill>
            <a:schemeClr val="accent2">
              <a:lumMod val="40000"/>
              <a:lumOff val="60000"/>
              <a:alpha val="27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anchor="ctr"/>
          <a:lstStyle/>
          <a:p>
            <a:pPr marL="457200" indent="-457200" algn="ctr"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Suderman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2005]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Let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T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be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a tree with three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 where  each of these </a:t>
            </a:r>
            <a:r>
              <a:rPr lang="en-US" sz="2000" dirty="0" err="1">
                <a:latin typeface="Times New Roman" pitchFamily="18" charset="0"/>
                <a:ea typeface="+mj-ea"/>
                <a:cs typeface="Times New Roman" pitchFamily="18" charset="0"/>
              </a:rPr>
              <a:t>subtrees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takes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 layers 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its layered drawing. Then any layered drawing of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T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requires at least 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k+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2000" i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+mj-ea"/>
                <a:cs typeface="Times New Roman" pitchFamily="18" charset="0"/>
              </a:rPr>
              <a:t>layers.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368300" y="157003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204788" y="2238375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19113" y="2252663"/>
            <a:ext cx="244475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831850" y="2252663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3075" y="2197100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8407400" y="2211388"/>
            <a:ext cx="246063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8720138" y="2211388"/>
            <a:ext cx="246062" cy="19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4640263" y="1404938"/>
            <a:ext cx="246062" cy="1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538413" y="17748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196013" y="181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6496050" y="24844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528763" y="210185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640263" y="2143125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723900" y="2552700"/>
            <a:ext cx="531813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555750" y="253841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2784475" y="249713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3411538" y="2511425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4271963" y="24971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5581650" y="2455863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600075" y="3084513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873125" y="3098800"/>
            <a:ext cx="531813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1160463" y="3098800"/>
            <a:ext cx="531812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1570038" y="3111500"/>
            <a:ext cx="531812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1814513" y="3111500"/>
            <a:ext cx="533400" cy="20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08756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02" name="Rectangle 201"/>
          <p:cNvSpPr/>
          <p:nvPr/>
        </p:nvSpPr>
        <p:spPr>
          <a:xfrm>
            <a:off x="2416175" y="3125788"/>
            <a:ext cx="531813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2728913" y="3125788"/>
            <a:ext cx="533400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989263" y="312578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398838" y="3043238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3684588" y="3084513"/>
            <a:ext cx="531812" cy="204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189413" y="3098800"/>
            <a:ext cx="5334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435475" y="3070225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694238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076825" y="3016250"/>
            <a:ext cx="531813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376863" y="3016250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212" name="Rectangle 211"/>
          <p:cNvSpPr/>
          <p:nvPr/>
        </p:nvSpPr>
        <p:spPr>
          <a:xfrm>
            <a:off x="5637213" y="3030538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916363" y="3070225"/>
            <a:ext cx="533400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grpSp>
        <p:nvGrpSpPr>
          <p:cNvPr id="10366" name="Group 152"/>
          <p:cNvGrpSpPr>
            <a:grpSpLocks/>
          </p:cNvGrpSpPr>
          <p:nvPr/>
        </p:nvGrpSpPr>
        <p:grpSpPr bwMode="auto">
          <a:xfrm>
            <a:off x="166688" y="4233863"/>
            <a:ext cx="1090612" cy="749300"/>
            <a:chOff x="752904" y="2704536"/>
            <a:chExt cx="1091820" cy="750622"/>
          </a:xfrm>
        </p:grpSpPr>
        <p:sp>
          <p:nvSpPr>
            <p:cNvPr id="138" name="Oval 137"/>
            <p:cNvSpPr/>
            <p:nvPr/>
          </p:nvSpPr>
          <p:spPr>
            <a:xfrm rot="14041061">
              <a:off x="1109653" y="3109303"/>
              <a:ext cx="117682" cy="10648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39" name="Oval 138"/>
            <p:cNvSpPr/>
            <p:nvPr/>
          </p:nvSpPr>
          <p:spPr>
            <a:xfrm rot="14041061">
              <a:off x="1347248" y="2799988"/>
              <a:ext cx="117682" cy="10489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40" name="Oval 139"/>
            <p:cNvSpPr/>
            <p:nvPr/>
          </p:nvSpPr>
          <p:spPr>
            <a:xfrm>
              <a:off x="1345697" y="3106882"/>
              <a:ext cx="106481" cy="117682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sp>
          <p:nvSpPr>
            <p:cNvPr id="143" name="Oval 142"/>
            <p:cNvSpPr/>
            <p:nvPr/>
          </p:nvSpPr>
          <p:spPr>
            <a:xfrm>
              <a:off x="1572961" y="3118014"/>
              <a:ext cx="106480" cy="116091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/>
            </a:p>
          </p:txBody>
        </p:sp>
        <p:cxnSp>
          <p:nvCxnSpPr>
            <p:cNvPr id="144" name="Straight Connector 143"/>
            <p:cNvCxnSpPr>
              <a:stCxn id="138" idx="4"/>
              <a:endCxn id="139" idx="7"/>
            </p:cNvCxnSpPr>
            <p:nvPr/>
          </p:nvCxnSpPr>
          <p:spPr>
            <a:xfrm flipV="1">
              <a:off x="1210610" y="2842892"/>
              <a:ext cx="143033" cy="284664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6" name="Straight Connector 145"/>
            <p:cNvCxnSpPr>
              <a:stCxn id="143" idx="1"/>
              <a:endCxn id="139" idx="3"/>
            </p:cNvCxnSpPr>
            <p:nvPr/>
          </p:nvCxnSpPr>
          <p:spPr>
            <a:xfrm rot="16200000" flipV="1">
              <a:off x="1387723" y="2932787"/>
              <a:ext cx="271942" cy="130319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7" name="Straight Connector 146"/>
            <p:cNvCxnSpPr>
              <a:stCxn id="140" idx="0"/>
              <a:endCxn id="139" idx="1"/>
            </p:cNvCxnSpPr>
            <p:nvPr/>
          </p:nvCxnSpPr>
          <p:spPr>
            <a:xfrm rot="16200000" flipV="1">
              <a:off x="1299544" y="3008283"/>
              <a:ext cx="197197" cy="0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8" name="Rectangle 147"/>
            <p:cNvSpPr/>
            <p:nvPr/>
          </p:nvSpPr>
          <p:spPr>
            <a:xfrm>
              <a:off x="875276" y="2704536"/>
              <a:ext cx="532402" cy="20514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52904" y="3237286"/>
              <a:ext cx="532401" cy="2035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26256" y="3250009"/>
              <a:ext cx="532401" cy="2051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22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312323" y="3250009"/>
              <a:ext cx="532401" cy="2051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</a:p>
          </p:txBody>
        </p:sp>
      </p:grpSp>
      <p:sp>
        <p:nvSpPr>
          <p:cNvPr id="154" name="Rectangle 153"/>
          <p:cNvSpPr/>
          <p:nvPr/>
        </p:nvSpPr>
        <p:spPr>
          <a:xfrm>
            <a:off x="8297863" y="1446213"/>
            <a:ext cx="531812" cy="23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10368" name="Rectangle 154"/>
          <p:cNvSpPr>
            <a:spLocks noChangeArrowheads="1"/>
          </p:cNvSpPr>
          <p:nvPr/>
        </p:nvSpPr>
        <p:spPr bwMode="auto">
          <a:xfrm>
            <a:off x="869950" y="398145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[2] 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2521</TotalTime>
  <Words>4090</Words>
  <Application>Microsoft Office PowerPoint</Application>
  <PresentationFormat>On-screen Show (4:3)</PresentationFormat>
  <Paragraphs>1516</Paragraphs>
  <Slides>43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Layered Drawing of Trees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Jyoti</dc:creator>
  <cp:lastModifiedBy>Jyoti</cp:lastModifiedBy>
  <cp:revision>148</cp:revision>
  <dcterms:created xsi:type="dcterms:W3CDTF">2009-02-01T07:25:46Z</dcterms:created>
  <dcterms:modified xsi:type="dcterms:W3CDTF">2009-02-20T02:16:09Z</dcterms:modified>
</cp:coreProperties>
</file>